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0" r:id="rId5"/>
    <p:sldId id="260" r:id="rId6"/>
    <p:sldId id="280" r:id="rId7"/>
    <p:sldId id="277" r:id="rId8"/>
    <p:sldId id="279" r:id="rId9"/>
    <p:sldId id="259" r:id="rId10"/>
    <p:sldId id="262" r:id="rId11"/>
    <p:sldId id="263" r:id="rId12"/>
    <p:sldId id="264" r:id="rId13"/>
    <p:sldId id="281" r:id="rId14"/>
    <p:sldId id="283" r:id="rId15"/>
    <p:sldId id="284" r:id="rId16"/>
    <p:sldId id="286" r:id="rId17"/>
    <p:sldId id="285" r:id="rId18"/>
    <p:sldId id="287" r:id="rId19"/>
    <p:sldId id="28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타이틀" id="{D5E94803-C249-49D7-8F1F-ABB5627AA7DD}">
          <p14:sldIdLst>
            <p14:sldId id="256"/>
          </p14:sldIdLst>
        </p14:section>
        <p14:section name="목차" id="{44CC8C81-197D-4C40-A07A-B5916D5AE491}">
          <p14:sldIdLst>
            <p14:sldId id="258"/>
          </p14:sldIdLst>
        </p14:section>
        <p14:section name="던전 개요" id="{E89AEBB0-4B02-48B6-B2C1-C6D81867B5AE}">
          <p14:sldIdLst>
            <p14:sldId id="257"/>
            <p14:sldId id="270"/>
          </p14:sldIdLst>
        </p14:section>
        <p14:section name="그래픽 전체 컨셉" id="{8E50D7EA-0D70-4C4D-8C3C-2E05492E6C2D}">
          <p14:sldIdLst>
            <p14:sldId id="260"/>
            <p14:sldId id="280"/>
            <p14:sldId id="277"/>
            <p14:sldId id="279"/>
          </p14:sldIdLst>
        </p14:section>
        <p14:section name="스테이지 구조" id="{CCA0CC52-D43D-4C79-A8D5-E3963C7B3CDE}">
          <p14:sldIdLst>
            <p14:sldId id="259"/>
            <p14:sldId id="262"/>
          </p14:sldIdLst>
        </p14:section>
        <p14:section name="스테이지 동선" id="{E219DF29-6FB8-4FD8-9A60-C3DE9D39DCF6}">
          <p14:sldIdLst>
            <p14:sldId id="263"/>
            <p14:sldId id="264"/>
          </p14:sldIdLst>
        </p14:section>
        <p14:section name="오브잭트 배치" id="{014BB673-4354-405B-B57E-936996533C2E}">
          <p14:sldIdLst>
            <p14:sldId id="281"/>
            <p14:sldId id="283"/>
            <p14:sldId id="284"/>
            <p14:sldId id="286"/>
            <p14:sldId id="285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2" userDrawn="1">
          <p15:clr>
            <a:srgbClr val="A4A3A4"/>
          </p15:clr>
        </p15:guide>
        <p15:guide id="2" pos="6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B69024"/>
    <a:srgbClr val="27637B"/>
    <a:srgbClr val="21ACB8"/>
    <a:srgbClr val="CCF0CC"/>
    <a:srgbClr val="324E53"/>
    <a:srgbClr val="7D736A"/>
    <a:srgbClr val="5F7CA0"/>
    <a:srgbClr val="A4F6B8"/>
    <a:srgbClr val="DCF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15" autoAdjust="0"/>
  </p:normalViewPr>
  <p:slideViewPr>
    <p:cSldViewPr snapToGrid="0" showGuides="1">
      <p:cViewPr varScale="1">
        <p:scale>
          <a:sx n="107" d="100"/>
          <a:sy n="107" d="100"/>
        </p:scale>
        <p:origin x="750" y="102"/>
      </p:cViewPr>
      <p:guideLst>
        <p:guide orient="horz" pos="3362"/>
        <p:guide pos="6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72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4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7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1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1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952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6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83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07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9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DDADA-DB07-446C-BAD8-ABDFD1E59E8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18251-1530-4A37-ACA3-C2B1A670E8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5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jpeg"/><Relationship Id="rId7" Type="http://schemas.microsoft.com/office/2007/relationships/hdphoto" Target="../media/hdphoto6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9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f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5.wdp"/><Relationship Id="rId5" Type="http://schemas.openxmlformats.org/officeDocument/2006/relationships/image" Target="../media/image18.jpeg"/><Relationship Id="rId10" Type="http://schemas.openxmlformats.org/officeDocument/2006/relationships/image" Target="../media/image21.png"/><Relationship Id="rId4" Type="http://schemas.openxmlformats.org/officeDocument/2006/relationships/image" Target="../media/image17.jpe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586" cy="6858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93097" y="219075"/>
            <a:ext cx="5467350" cy="6419850"/>
          </a:xfrm>
          <a:prstGeom prst="rect">
            <a:avLst/>
          </a:prstGeom>
          <a:solidFill>
            <a:schemeClr val="tx1">
              <a:alpha val="56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62398" y="1802904"/>
            <a:ext cx="50321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Hadas Fiesta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6604" y="3110954"/>
            <a:ext cx="4879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레벨 기획서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67536" y="6286797"/>
            <a:ext cx="1543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작성자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김용언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4300" y="219075"/>
            <a:ext cx="6478797" cy="64198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595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1" y="199229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던전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플로우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-3-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028874"/>
              </p:ext>
            </p:extLst>
          </p:nvPr>
        </p:nvGraphicFramePr>
        <p:xfrm>
          <a:off x="714802" y="2010669"/>
          <a:ext cx="544497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031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24566" y="2049033"/>
            <a:ext cx="3024648" cy="667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42150" y="2716329"/>
            <a:ext cx="3007064" cy="780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33084" y="3527106"/>
            <a:ext cx="3385311" cy="700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42150" y="2151412"/>
            <a:ext cx="993530" cy="105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733358" y="2485548"/>
            <a:ext cx="1327638" cy="114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750942" y="2854828"/>
            <a:ext cx="1670538" cy="118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759734" y="3228483"/>
            <a:ext cx="2690446" cy="109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733358" y="3967063"/>
            <a:ext cx="3015760" cy="123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24566" y="4738589"/>
            <a:ext cx="4062046" cy="93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42149" y="3613511"/>
            <a:ext cx="2039813" cy="98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24566" y="4374939"/>
            <a:ext cx="2365130" cy="108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도형 169"/>
          <p:cNvSpPr>
            <a:spLocks/>
          </p:cNvSpPr>
          <p:nvPr/>
        </p:nvSpPr>
        <p:spPr>
          <a:xfrm>
            <a:off x="270231" y="2311399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1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33631" y="4258998"/>
            <a:ext cx="4395881" cy="700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도형 169"/>
          <p:cNvSpPr>
            <a:spLocks/>
          </p:cNvSpPr>
          <p:nvPr/>
        </p:nvSpPr>
        <p:spPr>
          <a:xfrm>
            <a:off x="270231" y="3016028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85" name="도형 169"/>
          <p:cNvSpPr>
            <a:spLocks/>
          </p:cNvSpPr>
          <p:nvPr/>
        </p:nvSpPr>
        <p:spPr>
          <a:xfrm>
            <a:off x="268630" y="3705211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3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86" name="도형 169"/>
          <p:cNvSpPr>
            <a:spLocks/>
          </p:cNvSpPr>
          <p:nvPr/>
        </p:nvSpPr>
        <p:spPr>
          <a:xfrm>
            <a:off x="268630" y="4447825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87" name="도형 31"/>
          <p:cNvSpPr>
            <a:spLocks/>
          </p:cNvSpPr>
          <p:nvPr/>
        </p:nvSpPr>
        <p:spPr>
          <a:xfrm>
            <a:off x="198294" y="1716591"/>
            <a:ext cx="6145823" cy="3560885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0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057255"/>
              </p:ext>
            </p:extLst>
          </p:nvPr>
        </p:nvGraphicFramePr>
        <p:xfrm>
          <a:off x="6522031" y="1432549"/>
          <a:ext cx="5133340" cy="4897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3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459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기획 의도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63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0270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8" name="도형 169"/>
          <p:cNvSpPr>
            <a:spLocks/>
          </p:cNvSpPr>
          <p:nvPr/>
        </p:nvSpPr>
        <p:spPr>
          <a:xfrm>
            <a:off x="6796162" y="2027554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1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83316" y="1984810"/>
            <a:ext cx="273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무난한 진행 구간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7076" y="2338264"/>
            <a:ext cx="383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플레이어가 자유롭게 이동하여 목표 위치를 판단하고  진행하는 구간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1" name="도형 169"/>
          <p:cNvSpPr>
            <a:spLocks/>
          </p:cNvSpPr>
          <p:nvPr/>
        </p:nvSpPr>
        <p:spPr>
          <a:xfrm>
            <a:off x="6796161" y="3196509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15407" y="3127701"/>
            <a:ext cx="343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천천히 난이도가 올라가는 구간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267076" y="3544897"/>
            <a:ext cx="383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몬스터의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전투를 통해 무기의 기술을 학습하고 전투에 익숙해지는 단계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</a:p>
        </p:txBody>
      </p:sp>
      <p:sp>
        <p:nvSpPr>
          <p:cNvPr id="94" name="도형 169"/>
          <p:cNvSpPr>
            <a:spLocks/>
          </p:cNvSpPr>
          <p:nvPr/>
        </p:nvSpPr>
        <p:spPr>
          <a:xfrm>
            <a:off x="6796161" y="4233016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3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187439" y="4191228"/>
            <a:ext cx="402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휴식하는 환기구간 및 뗏목 전투 구간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82092" y="4589747"/>
            <a:ext cx="3833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전투에 대해 휴식 구간을 준 다음 뗏목으로 이동 후 전투에 대한 응용을 연습하는 단계 </a:t>
            </a:r>
          </a:p>
        </p:txBody>
      </p:sp>
      <p:sp>
        <p:nvSpPr>
          <p:cNvPr id="97" name="도형 169"/>
          <p:cNvSpPr>
            <a:spLocks/>
          </p:cNvSpPr>
          <p:nvPr/>
        </p:nvSpPr>
        <p:spPr>
          <a:xfrm>
            <a:off x="6796161" y="5277476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172422" y="5215791"/>
            <a:ext cx="402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급격히 난이도가 상승하는 구간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215407" y="5585123"/>
            <a:ext cx="428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전투를 통해 어떤 상황에 피해야 할지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어떤 상황에 공격해야 할지 등 전투에 대한 상황판단이 뛰어나야 극복하는 단계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13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1" y="199229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동선 별 플레이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-4-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22083" r="9687" b="9166"/>
          <a:stretch/>
        </p:blipFill>
        <p:spPr>
          <a:xfrm>
            <a:off x="314643" y="1341256"/>
            <a:ext cx="6267449" cy="4175488"/>
          </a:xfrm>
          <a:prstGeom prst="rect">
            <a:avLst/>
          </a:prstGeom>
        </p:spPr>
      </p:pic>
      <p:sp>
        <p:nvSpPr>
          <p:cNvPr id="58" name="자유형 57"/>
          <p:cNvSpPr/>
          <p:nvPr/>
        </p:nvSpPr>
        <p:spPr>
          <a:xfrm>
            <a:off x="885825" y="1838325"/>
            <a:ext cx="5220829" cy="3238500"/>
          </a:xfrm>
          <a:custGeom>
            <a:avLst/>
            <a:gdLst>
              <a:gd name="connsiteX0" fmla="*/ 295275 w 5220829"/>
              <a:gd name="connsiteY0" fmla="*/ 3238500 h 3238500"/>
              <a:gd name="connsiteX1" fmla="*/ 247650 w 5220829"/>
              <a:gd name="connsiteY1" fmla="*/ 3143250 h 3238500"/>
              <a:gd name="connsiteX2" fmla="*/ 228600 w 5220829"/>
              <a:gd name="connsiteY2" fmla="*/ 3114675 h 3238500"/>
              <a:gd name="connsiteX3" fmla="*/ 200025 w 5220829"/>
              <a:gd name="connsiteY3" fmla="*/ 3038475 h 3238500"/>
              <a:gd name="connsiteX4" fmla="*/ 161925 w 5220829"/>
              <a:gd name="connsiteY4" fmla="*/ 2952750 h 3238500"/>
              <a:gd name="connsiteX5" fmla="*/ 152400 w 5220829"/>
              <a:gd name="connsiteY5" fmla="*/ 2924175 h 3238500"/>
              <a:gd name="connsiteX6" fmla="*/ 133350 w 5220829"/>
              <a:gd name="connsiteY6" fmla="*/ 2886075 h 3238500"/>
              <a:gd name="connsiteX7" fmla="*/ 123825 w 5220829"/>
              <a:gd name="connsiteY7" fmla="*/ 2857500 h 3238500"/>
              <a:gd name="connsiteX8" fmla="*/ 104775 w 5220829"/>
              <a:gd name="connsiteY8" fmla="*/ 2828925 h 3238500"/>
              <a:gd name="connsiteX9" fmla="*/ 85725 w 5220829"/>
              <a:gd name="connsiteY9" fmla="*/ 2762250 h 3238500"/>
              <a:gd name="connsiteX10" fmla="*/ 66675 w 5220829"/>
              <a:gd name="connsiteY10" fmla="*/ 2705100 h 3238500"/>
              <a:gd name="connsiteX11" fmla="*/ 57150 w 5220829"/>
              <a:gd name="connsiteY11" fmla="*/ 2667000 h 3238500"/>
              <a:gd name="connsiteX12" fmla="*/ 38100 w 5220829"/>
              <a:gd name="connsiteY12" fmla="*/ 2600325 h 3238500"/>
              <a:gd name="connsiteX13" fmla="*/ 0 w 5220829"/>
              <a:gd name="connsiteY13" fmla="*/ 2286000 h 3238500"/>
              <a:gd name="connsiteX14" fmla="*/ 28575 w 5220829"/>
              <a:gd name="connsiteY14" fmla="*/ 2076450 h 3238500"/>
              <a:gd name="connsiteX15" fmla="*/ 38100 w 5220829"/>
              <a:gd name="connsiteY15" fmla="*/ 2038350 h 3238500"/>
              <a:gd name="connsiteX16" fmla="*/ 47625 w 5220829"/>
              <a:gd name="connsiteY16" fmla="*/ 2000250 h 3238500"/>
              <a:gd name="connsiteX17" fmla="*/ 85725 w 5220829"/>
              <a:gd name="connsiteY17" fmla="*/ 1943100 h 3238500"/>
              <a:gd name="connsiteX18" fmla="*/ 95250 w 5220829"/>
              <a:gd name="connsiteY18" fmla="*/ 1914525 h 3238500"/>
              <a:gd name="connsiteX19" fmla="*/ 180975 w 5220829"/>
              <a:gd name="connsiteY19" fmla="*/ 1847850 h 3238500"/>
              <a:gd name="connsiteX20" fmla="*/ 209550 w 5220829"/>
              <a:gd name="connsiteY20" fmla="*/ 1828800 h 3238500"/>
              <a:gd name="connsiteX21" fmla="*/ 352425 w 5220829"/>
              <a:gd name="connsiteY21" fmla="*/ 1838325 h 3238500"/>
              <a:gd name="connsiteX22" fmla="*/ 390525 w 5220829"/>
              <a:gd name="connsiteY22" fmla="*/ 1847850 h 3238500"/>
              <a:gd name="connsiteX23" fmla="*/ 457200 w 5220829"/>
              <a:gd name="connsiteY23" fmla="*/ 1800225 h 3238500"/>
              <a:gd name="connsiteX24" fmla="*/ 485775 w 5220829"/>
              <a:gd name="connsiteY24" fmla="*/ 1733550 h 3238500"/>
              <a:gd name="connsiteX25" fmla="*/ 495300 w 5220829"/>
              <a:gd name="connsiteY25" fmla="*/ 1704975 h 3238500"/>
              <a:gd name="connsiteX26" fmla="*/ 514350 w 5220829"/>
              <a:gd name="connsiteY26" fmla="*/ 1676400 h 3238500"/>
              <a:gd name="connsiteX27" fmla="*/ 542925 w 5220829"/>
              <a:gd name="connsiteY27" fmla="*/ 1619250 h 3238500"/>
              <a:gd name="connsiteX28" fmla="*/ 571500 w 5220829"/>
              <a:gd name="connsiteY28" fmla="*/ 1590675 h 3238500"/>
              <a:gd name="connsiteX29" fmla="*/ 590550 w 5220829"/>
              <a:gd name="connsiteY29" fmla="*/ 1562100 h 3238500"/>
              <a:gd name="connsiteX30" fmla="*/ 676275 w 5220829"/>
              <a:gd name="connsiteY30" fmla="*/ 1504950 h 3238500"/>
              <a:gd name="connsiteX31" fmla="*/ 704850 w 5220829"/>
              <a:gd name="connsiteY31" fmla="*/ 1485900 h 3238500"/>
              <a:gd name="connsiteX32" fmla="*/ 733425 w 5220829"/>
              <a:gd name="connsiteY32" fmla="*/ 1466850 h 3238500"/>
              <a:gd name="connsiteX33" fmla="*/ 800100 w 5220829"/>
              <a:gd name="connsiteY33" fmla="*/ 1419225 h 3238500"/>
              <a:gd name="connsiteX34" fmla="*/ 885825 w 5220829"/>
              <a:gd name="connsiteY34" fmla="*/ 1428750 h 3238500"/>
              <a:gd name="connsiteX35" fmla="*/ 914400 w 5220829"/>
              <a:gd name="connsiteY35" fmla="*/ 1457325 h 3238500"/>
              <a:gd name="connsiteX36" fmla="*/ 981075 w 5220829"/>
              <a:gd name="connsiteY36" fmla="*/ 1552575 h 3238500"/>
              <a:gd name="connsiteX37" fmla="*/ 1009650 w 5220829"/>
              <a:gd name="connsiteY37" fmla="*/ 1590675 h 3238500"/>
              <a:gd name="connsiteX38" fmla="*/ 1019175 w 5220829"/>
              <a:gd name="connsiteY38" fmla="*/ 1619250 h 3238500"/>
              <a:gd name="connsiteX39" fmla="*/ 1019175 w 5220829"/>
              <a:gd name="connsiteY39" fmla="*/ 1895475 h 3238500"/>
              <a:gd name="connsiteX40" fmla="*/ 1009650 w 5220829"/>
              <a:gd name="connsiteY40" fmla="*/ 1924050 h 3238500"/>
              <a:gd name="connsiteX41" fmla="*/ 1000125 w 5220829"/>
              <a:gd name="connsiteY41" fmla="*/ 1962150 h 3238500"/>
              <a:gd name="connsiteX42" fmla="*/ 1009650 w 5220829"/>
              <a:gd name="connsiteY42" fmla="*/ 2047875 h 3238500"/>
              <a:gd name="connsiteX43" fmla="*/ 1181100 w 5220829"/>
              <a:gd name="connsiteY43" fmla="*/ 2009775 h 3238500"/>
              <a:gd name="connsiteX44" fmla="*/ 1209675 w 5220829"/>
              <a:gd name="connsiteY44" fmla="*/ 2000250 h 3238500"/>
              <a:gd name="connsiteX45" fmla="*/ 1266825 w 5220829"/>
              <a:gd name="connsiteY45" fmla="*/ 1971675 h 3238500"/>
              <a:gd name="connsiteX46" fmla="*/ 1323975 w 5220829"/>
              <a:gd name="connsiteY46" fmla="*/ 1914525 h 3238500"/>
              <a:gd name="connsiteX47" fmla="*/ 1352550 w 5220829"/>
              <a:gd name="connsiteY47" fmla="*/ 1895475 h 3238500"/>
              <a:gd name="connsiteX48" fmla="*/ 1409700 w 5220829"/>
              <a:gd name="connsiteY48" fmla="*/ 1847850 h 3238500"/>
              <a:gd name="connsiteX49" fmla="*/ 1419225 w 5220829"/>
              <a:gd name="connsiteY49" fmla="*/ 1819275 h 3238500"/>
              <a:gd name="connsiteX50" fmla="*/ 1476375 w 5220829"/>
              <a:gd name="connsiteY50" fmla="*/ 1762125 h 3238500"/>
              <a:gd name="connsiteX51" fmla="*/ 1504950 w 5220829"/>
              <a:gd name="connsiteY51" fmla="*/ 1695450 h 3238500"/>
              <a:gd name="connsiteX52" fmla="*/ 1533525 w 5220829"/>
              <a:gd name="connsiteY52" fmla="*/ 1666875 h 3238500"/>
              <a:gd name="connsiteX53" fmla="*/ 1571625 w 5220829"/>
              <a:gd name="connsiteY53" fmla="*/ 1628775 h 3238500"/>
              <a:gd name="connsiteX54" fmla="*/ 1581150 w 5220829"/>
              <a:gd name="connsiteY54" fmla="*/ 1600200 h 3238500"/>
              <a:gd name="connsiteX55" fmla="*/ 1609725 w 5220829"/>
              <a:gd name="connsiteY55" fmla="*/ 1581150 h 3238500"/>
              <a:gd name="connsiteX56" fmla="*/ 1714500 w 5220829"/>
              <a:gd name="connsiteY56" fmla="*/ 1533525 h 3238500"/>
              <a:gd name="connsiteX57" fmla="*/ 1866900 w 5220829"/>
              <a:gd name="connsiteY57" fmla="*/ 1543050 h 3238500"/>
              <a:gd name="connsiteX58" fmla="*/ 1924050 w 5220829"/>
              <a:gd name="connsiteY58" fmla="*/ 1581150 h 3238500"/>
              <a:gd name="connsiteX59" fmla="*/ 1962150 w 5220829"/>
              <a:gd name="connsiteY59" fmla="*/ 1628775 h 3238500"/>
              <a:gd name="connsiteX60" fmla="*/ 2009775 w 5220829"/>
              <a:gd name="connsiteY60" fmla="*/ 1685925 h 3238500"/>
              <a:gd name="connsiteX61" fmla="*/ 2076450 w 5220829"/>
              <a:gd name="connsiteY61" fmla="*/ 1771650 h 3238500"/>
              <a:gd name="connsiteX62" fmla="*/ 2105025 w 5220829"/>
              <a:gd name="connsiteY62" fmla="*/ 1828800 h 3238500"/>
              <a:gd name="connsiteX63" fmla="*/ 2124075 w 5220829"/>
              <a:gd name="connsiteY63" fmla="*/ 1866900 h 3238500"/>
              <a:gd name="connsiteX64" fmla="*/ 2143125 w 5220829"/>
              <a:gd name="connsiteY64" fmla="*/ 1895475 h 3238500"/>
              <a:gd name="connsiteX65" fmla="*/ 2152650 w 5220829"/>
              <a:gd name="connsiteY65" fmla="*/ 1924050 h 3238500"/>
              <a:gd name="connsiteX66" fmla="*/ 2171700 w 5220829"/>
              <a:gd name="connsiteY66" fmla="*/ 1952625 h 3238500"/>
              <a:gd name="connsiteX67" fmla="*/ 2181225 w 5220829"/>
              <a:gd name="connsiteY67" fmla="*/ 1981200 h 3238500"/>
              <a:gd name="connsiteX68" fmla="*/ 2209800 w 5220829"/>
              <a:gd name="connsiteY68" fmla="*/ 2009775 h 3238500"/>
              <a:gd name="connsiteX69" fmla="*/ 2228850 w 5220829"/>
              <a:gd name="connsiteY69" fmla="*/ 2047875 h 3238500"/>
              <a:gd name="connsiteX70" fmla="*/ 2257425 w 5220829"/>
              <a:gd name="connsiteY70" fmla="*/ 2066925 h 3238500"/>
              <a:gd name="connsiteX71" fmla="*/ 2286000 w 5220829"/>
              <a:gd name="connsiteY71" fmla="*/ 2095500 h 3238500"/>
              <a:gd name="connsiteX72" fmla="*/ 2381250 w 5220829"/>
              <a:gd name="connsiteY72" fmla="*/ 2152650 h 3238500"/>
              <a:gd name="connsiteX73" fmla="*/ 2466975 w 5220829"/>
              <a:gd name="connsiteY73" fmla="*/ 2181225 h 3238500"/>
              <a:gd name="connsiteX74" fmla="*/ 2495550 w 5220829"/>
              <a:gd name="connsiteY74" fmla="*/ 2190750 h 3238500"/>
              <a:gd name="connsiteX75" fmla="*/ 2562225 w 5220829"/>
              <a:gd name="connsiteY75" fmla="*/ 2209800 h 3238500"/>
              <a:gd name="connsiteX76" fmla="*/ 2657475 w 5220829"/>
              <a:gd name="connsiteY76" fmla="*/ 2200275 h 3238500"/>
              <a:gd name="connsiteX77" fmla="*/ 2724150 w 5220829"/>
              <a:gd name="connsiteY77" fmla="*/ 2143125 h 3238500"/>
              <a:gd name="connsiteX78" fmla="*/ 2752725 w 5220829"/>
              <a:gd name="connsiteY78" fmla="*/ 2124075 h 3238500"/>
              <a:gd name="connsiteX79" fmla="*/ 2809875 w 5220829"/>
              <a:gd name="connsiteY79" fmla="*/ 2009775 h 3238500"/>
              <a:gd name="connsiteX80" fmla="*/ 2819400 w 5220829"/>
              <a:gd name="connsiteY80" fmla="*/ 1981200 h 3238500"/>
              <a:gd name="connsiteX81" fmla="*/ 2809875 w 5220829"/>
              <a:gd name="connsiteY81" fmla="*/ 1552575 h 3238500"/>
              <a:gd name="connsiteX82" fmla="*/ 2800350 w 5220829"/>
              <a:gd name="connsiteY82" fmla="*/ 1466850 h 3238500"/>
              <a:gd name="connsiteX83" fmla="*/ 2790825 w 5220829"/>
              <a:gd name="connsiteY83" fmla="*/ 1314450 h 3238500"/>
              <a:gd name="connsiteX84" fmla="*/ 2800350 w 5220829"/>
              <a:gd name="connsiteY84" fmla="*/ 962025 h 3238500"/>
              <a:gd name="connsiteX85" fmla="*/ 2828925 w 5220829"/>
              <a:gd name="connsiteY85" fmla="*/ 723900 h 3238500"/>
              <a:gd name="connsiteX86" fmla="*/ 2838450 w 5220829"/>
              <a:gd name="connsiteY86" fmla="*/ 695325 h 3238500"/>
              <a:gd name="connsiteX87" fmla="*/ 2857500 w 5220829"/>
              <a:gd name="connsiteY87" fmla="*/ 666750 h 3238500"/>
              <a:gd name="connsiteX88" fmla="*/ 2876550 w 5220829"/>
              <a:gd name="connsiteY88" fmla="*/ 600075 h 3238500"/>
              <a:gd name="connsiteX89" fmla="*/ 2924175 w 5220829"/>
              <a:gd name="connsiteY89" fmla="*/ 523875 h 3238500"/>
              <a:gd name="connsiteX90" fmla="*/ 2962275 w 5220829"/>
              <a:gd name="connsiteY90" fmla="*/ 438150 h 3238500"/>
              <a:gd name="connsiteX91" fmla="*/ 2981325 w 5220829"/>
              <a:gd name="connsiteY91" fmla="*/ 409575 h 3238500"/>
              <a:gd name="connsiteX92" fmla="*/ 2990850 w 5220829"/>
              <a:gd name="connsiteY92" fmla="*/ 381000 h 3238500"/>
              <a:gd name="connsiteX93" fmla="*/ 3009900 w 5220829"/>
              <a:gd name="connsiteY93" fmla="*/ 352425 h 3238500"/>
              <a:gd name="connsiteX94" fmla="*/ 3028950 w 5220829"/>
              <a:gd name="connsiteY94" fmla="*/ 314325 h 3238500"/>
              <a:gd name="connsiteX95" fmla="*/ 3067050 w 5220829"/>
              <a:gd name="connsiteY95" fmla="*/ 257175 h 3238500"/>
              <a:gd name="connsiteX96" fmla="*/ 3095625 w 5220829"/>
              <a:gd name="connsiteY96" fmla="*/ 190500 h 3238500"/>
              <a:gd name="connsiteX97" fmla="*/ 3124200 w 5220829"/>
              <a:gd name="connsiteY97" fmla="*/ 171450 h 3238500"/>
              <a:gd name="connsiteX98" fmla="*/ 3171825 w 5220829"/>
              <a:gd name="connsiteY98" fmla="*/ 133350 h 3238500"/>
              <a:gd name="connsiteX99" fmla="*/ 4114800 w 5220829"/>
              <a:gd name="connsiteY99" fmla="*/ 123825 h 3238500"/>
              <a:gd name="connsiteX100" fmla="*/ 4162425 w 5220829"/>
              <a:gd name="connsiteY100" fmla="*/ 114300 h 3238500"/>
              <a:gd name="connsiteX101" fmla="*/ 4191000 w 5220829"/>
              <a:gd name="connsiteY101" fmla="*/ 95250 h 3238500"/>
              <a:gd name="connsiteX102" fmla="*/ 4229100 w 5220829"/>
              <a:gd name="connsiteY102" fmla="*/ 85725 h 3238500"/>
              <a:gd name="connsiteX103" fmla="*/ 4295775 w 5220829"/>
              <a:gd name="connsiteY103" fmla="*/ 47625 h 3238500"/>
              <a:gd name="connsiteX104" fmla="*/ 4324350 w 5220829"/>
              <a:gd name="connsiteY104" fmla="*/ 28575 h 3238500"/>
              <a:gd name="connsiteX105" fmla="*/ 4362450 w 5220829"/>
              <a:gd name="connsiteY105" fmla="*/ 19050 h 3238500"/>
              <a:gd name="connsiteX106" fmla="*/ 4419600 w 5220829"/>
              <a:gd name="connsiteY106" fmla="*/ 0 h 3238500"/>
              <a:gd name="connsiteX107" fmla="*/ 4600575 w 5220829"/>
              <a:gd name="connsiteY107" fmla="*/ 19050 h 3238500"/>
              <a:gd name="connsiteX108" fmla="*/ 4648200 w 5220829"/>
              <a:gd name="connsiteY108" fmla="*/ 38100 h 3238500"/>
              <a:gd name="connsiteX109" fmla="*/ 4686300 w 5220829"/>
              <a:gd name="connsiteY109" fmla="*/ 57150 h 3238500"/>
              <a:gd name="connsiteX110" fmla="*/ 4733925 w 5220829"/>
              <a:gd name="connsiteY110" fmla="*/ 76200 h 3238500"/>
              <a:gd name="connsiteX111" fmla="*/ 4772025 w 5220829"/>
              <a:gd name="connsiteY111" fmla="*/ 104775 h 3238500"/>
              <a:gd name="connsiteX112" fmla="*/ 4810125 w 5220829"/>
              <a:gd name="connsiteY112" fmla="*/ 123825 h 3238500"/>
              <a:gd name="connsiteX113" fmla="*/ 4867275 w 5220829"/>
              <a:gd name="connsiteY113" fmla="*/ 161925 h 3238500"/>
              <a:gd name="connsiteX114" fmla="*/ 4905375 w 5220829"/>
              <a:gd name="connsiteY114" fmla="*/ 180975 h 3238500"/>
              <a:gd name="connsiteX115" fmla="*/ 4981575 w 5220829"/>
              <a:gd name="connsiteY115" fmla="*/ 247650 h 3238500"/>
              <a:gd name="connsiteX116" fmla="*/ 5000625 w 5220829"/>
              <a:gd name="connsiteY116" fmla="*/ 276225 h 3238500"/>
              <a:gd name="connsiteX117" fmla="*/ 5067300 w 5220829"/>
              <a:gd name="connsiteY117" fmla="*/ 323850 h 3238500"/>
              <a:gd name="connsiteX118" fmla="*/ 5105400 w 5220829"/>
              <a:gd name="connsiteY118" fmla="*/ 381000 h 3238500"/>
              <a:gd name="connsiteX119" fmla="*/ 5124450 w 5220829"/>
              <a:gd name="connsiteY119" fmla="*/ 409575 h 3238500"/>
              <a:gd name="connsiteX120" fmla="*/ 5133975 w 5220829"/>
              <a:gd name="connsiteY120" fmla="*/ 438150 h 3238500"/>
              <a:gd name="connsiteX121" fmla="*/ 5153025 w 5220829"/>
              <a:gd name="connsiteY121" fmla="*/ 476250 h 3238500"/>
              <a:gd name="connsiteX122" fmla="*/ 5172075 w 5220829"/>
              <a:gd name="connsiteY122" fmla="*/ 542925 h 3238500"/>
              <a:gd name="connsiteX123" fmla="*/ 5200650 w 5220829"/>
              <a:gd name="connsiteY123" fmla="*/ 609600 h 3238500"/>
              <a:gd name="connsiteX124" fmla="*/ 5210175 w 5220829"/>
              <a:gd name="connsiteY124" fmla="*/ 1247775 h 3238500"/>
              <a:gd name="connsiteX125" fmla="*/ 5181600 w 5220829"/>
              <a:gd name="connsiteY125" fmla="*/ 1181100 h 3238500"/>
              <a:gd name="connsiteX126" fmla="*/ 5181600 w 5220829"/>
              <a:gd name="connsiteY126" fmla="*/ 116205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220829" h="3238500">
                <a:moveTo>
                  <a:pt x="295275" y="3238500"/>
                </a:moveTo>
                <a:cubicBezTo>
                  <a:pt x="279400" y="3206750"/>
                  <a:pt x="267341" y="3172786"/>
                  <a:pt x="247650" y="3143250"/>
                </a:cubicBezTo>
                <a:cubicBezTo>
                  <a:pt x="241300" y="3133725"/>
                  <a:pt x="233720" y="3124914"/>
                  <a:pt x="228600" y="3114675"/>
                </a:cubicBezTo>
                <a:cubicBezTo>
                  <a:pt x="210191" y="3077858"/>
                  <a:pt x="212391" y="3071450"/>
                  <a:pt x="200025" y="3038475"/>
                </a:cubicBezTo>
                <a:cubicBezTo>
                  <a:pt x="155717" y="2920319"/>
                  <a:pt x="205218" y="3053767"/>
                  <a:pt x="161925" y="2952750"/>
                </a:cubicBezTo>
                <a:cubicBezTo>
                  <a:pt x="157970" y="2943522"/>
                  <a:pt x="156355" y="2933403"/>
                  <a:pt x="152400" y="2924175"/>
                </a:cubicBezTo>
                <a:cubicBezTo>
                  <a:pt x="146807" y="2911124"/>
                  <a:pt x="138943" y="2899126"/>
                  <a:pt x="133350" y="2886075"/>
                </a:cubicBezTo>
                <a:cubicBezTo>
                  <a:pt x="129395" y="2876847"/>
                  <a:pt x="128315" y="2866480"/>
                  <a:pt x="123825" y="2857500"/>
                </a:cubicBezTo>
                <a:cubicBezTo>
                  <a:pt x="118705" y="2847261"/>
                  <a:pt x="109895" y="2839164"/>
                  <a:pt x="104775" y="2828925"/>
                </a:cubicBezTo>
                <a:cubicBezTo>
                  <a:pt x="96772" y="2812920"/>
                  <a:pt x="90303" y="2777509"/>
                  <a:pt x="85725" y="2762250"/>
                </a:cubicBezTo>
                <a:cubicBezTo>
                  <a:pt x="79955" y="2743016"/>
                  <a:pt x="71545" y="2724581"/>
                  <a:pt x="66675" y="2705100"/>
                </a:cubicBezTo>
                <a:cubicBezTo>
                  <a:pt x="63500" y="2692400"/>
                  <a:pt x="60746" y="2679587"/>
                  <a:pt x="57150" y="2667000"/>
                </a:cubicBezTo>
                <a:cubicBezTo>
                  <a:pt x="48091" y="2635293"/>
                  <a:pt x="44055" y="2636057"/>
                  <a:pt x="38100" y="2600325"/>
                </a:cubicBezTo>
                <a:cubicBezTo>
                  <a:pt x="20714" y="2496010"/>
                  <a:pt x="10515" y="2391152"/>
                  <a:pt x="0" y="2286000"/>
                </a:cubicBezTo>
                <a:cubicBezTo>
                  <a:pt x="11390" y="2126535"/>
                  <a:pt x="-1283" y="2195883"/>
                  <a:pt x="28575" y="2076450"/>
                </a:cubicBezTo>
                <a:lnTo>
                  <a:pt x="38100" y="2038350"/>
                </a:lnTo>
                <a:cubicBezTo>
                  <a:pt x="41275" y="2025650"/>
                  <a:pt x="40363" y="2011142"/>
                  <a:pt x="47625" y="2000250"/>
                </a:cubicBezTo>
                <a:cubicBezTo>
                  <a:pt x="60325" y="1981200"/>
                  <a:pt x="78485" y="1964820"/>
                  <a:pt x="85725" y="1943100"/>
                </a:cubicBezTo>
                <a:cubicBezTo>
                  <a:pt x="88900" y="1933575"/>
                  <a:pt x="89086" y="1922450"/>
                  <a:pt x="95250" y="1914525"/>
                </a:cubicBezTo>
                <a:cubicBezTo>
                  <a:pt x="166948" y="1822342"/>
                  <a:pt x="124066" y="1876305"/>
                  <a:pt x="180975" y="1847850"/>
                </a:cubicBezTo>
                <a:cubicBezTo>
                  <a:pt x="191214" y="1842730"/>
                  <a:pt x="200025" y="1835150"/>
                  <a:pt x="209550" y="1828800"/>
                </a:cubicBezTo>
                <a:cubicBezTo>
                  <a:pt x="257175" y="1831975"/>
                  <a:pt x="304957" y="1833328"/>
                  <a:pt x="352425" y="1838325"/>
                </a:cubicBezTo>
                <a:cubicBezTo>
                  <a:pt x="365444" y="1839695"/>
                  <a:pt x="377535" y="1849474"/>
                  <a:pt x="390525" y="1847850"/>
                </a:cubicBezTo>
                <a:cubicBezTo>
                  <a:pt x="419181" y="1844268"/>
                  <a:pt x="438974" y="1818451"/>
                  <a:pt x="457200" y="1800225"/>
                </a:cubicBezTo>
                <a:cubicBezTo>
                  <a:pt x="479538" y="1733212"/>
                  <a:pt x="450465" y="1815940"/>
                  <a:pt x="485775" y="1733550"/>
                </a:cubicBezTo>
                <a:cubicBezTo>
                  <a:pt x="489730" y="1724322"/>
                  <a:pt x="490810" y="1713955"/>
                  <a:pt x="495300" y="1704975"/>
                </a:cubicBezTo>
                <a:cubicBezTo>
                  <a:pt x="500420" y="1694736"/>
                  <a:pt x="509230" y="1686639"/>
                  <a:pt x="514350" y="1676400"/>
                </a:cubicBezTo>
                <a:cubicBezTo>
                  <a:pt x="535829" y="1633442"/>
                  <a:pt x="508803" y="1660196"/>
                  <a:pt x="542925" y="1619250"/>
                </a:cubicBezTo>
                <a:cubicBezTo>
                  <a:pt x="551549" y="1608902"/>
                  <a:pt x="562876" y="1601023"/>
                  <a:pt x="571500" y="1590675"/>
                </a:cubicBezTo>
                <a:cubicBezTo>
                  <a:pt x="578829" y="1581881"/>
                  <a:pt x="581935" y="1569638"/>
                  <a:pt x="590550" y="1562100"/>
                </a:cubicBezTo>
                <a:lnTo>
                  <a:pt x="676275" y="1504950"/>
                </a:lnTo>
                <a:lnTo>
                  <a:pt x="704850" y="1485900"/>
                </a:lnTo>
                <a:cubicBezTo>
                  <a:pt x="714375" y="1479550"/>
                  <a:pt x="724267" y="1473719"/>
                  <a:pt x="733425" y="1466850"/>
                </a:cubicBezTo>
                <a:cubicBezTo>
                  <a:pt x="780683" y="1431406"/>
                  <a:pt x="758316" y="1447081"/>
                  <a:pt x="800100" y="1419225"/>
                </a:cubicBezTo>
                <a:cubicBezTo>
                  <a:pt x="828675" y="1422400"/>
                  <a:pt x="858550" y="1419658"/>
                  <a:pt x="885825" y="1428750"/>
                </a:cubicBezTo>
                <a:cubicBezTo>
                  <a:pt x="898604" y="1433010"/>
                  <a:pt x="905634" y="1447098"/>
                  <a:pt x="914400" y="1457325"/>
                </a:cubicBezTo>
                <a:cubicBezTo>
                  <a:pt x="946923" y="1495269"/>
                  <a:pt x="948287" y="1508857"/>
                  <a:pt x="981075" y="1552575"/>
                </a:cubicBezTo>
                <a:lnTo>
                  <a:pt x="1009650" y="1590675"/>
                </a:lnTo>
                <a:cubicBezTo>
                  <a:pt x="1012825" y="1600200"/>
                  <a:pt x="1017206" y="1609405"/>
                  <a:pt x="1019175" y="1619250"/>
                </a:cubicBezTo>
                <a:cubicBezTo>
                  <a:pt x="1038969" y="1718221"/>
                  <a:pt x="1028534" y="1778494"/>
                  <a:pt x="1019175" y="1895475"/>
                </a:cubicBezTo>
                <a:cubicBezTo>
                  <a:pt x="1018374" y="1905483"/>
                  <a:pt x="1012408" y="1914396"/>
                  <a:pt x="1009650" y="1924050"/>
                </a:cubicBezTo>
                <a:cubicBezTo>
                  <a:pt x="1006054" y="1936637"/>
                  <a:pt x="1003300" y="1949450"/>
                  <a:pt x="1000125" y="1962150"/>
                </a:cubicBezTo>
                <a:cubicBezTo>
                  <a:pt x="1003300" y="1990725"/>
                  <a:pt x="984282" y="2034345"/>
                  <a:pt x="1009650" y="2047875"/>
                </a:cubicBezTo>
                <a:cubicBezTo>
                  <a:pt x="1110632" y="2101732"/>
                  <a:pt x="1124521" y="2042106"/>
                  <a:pt x="1181100" y="2009775"/>
                </a:cubicBezTo>
                <a:cubicBezTo>
                  <a:pt x="1189817" y="2004794"/>
                  <a:pt x="1200695" y="2004740"/>
                  <a:pt x="1209675" y="2000250"/>
                </a:cubicBezTo>
                <a:cubicBezTo>
                  <a:pt x="1283533" y="1963321"/>
                  <a:pt x="1195001" y="1995616"/>
                  <a:pt x="1266825" y="1971675"/>
                </a:cubicBezTo>
                <a:cubicBezTo>
                  <a:pt x="1285875" y="1952625"/>
                  <a:pt x="1301559" y="1929469"/>
                  <a:pt x="1323975" y="1914525"/>
                </a:cubicBezTo>
                <a:cubicBezTo>
                  <a:pt x="1333500" y="1908175"/>
                  <a:pt x="1343756" y="1902804"/>
                  <a:pt x="1352550" y="1895475"/>
                </a:cubicBezTo>
                <a:cubicBezTo>
                  <a:pt x="1425889" y="1834359"/>
                  <a:pt x="1338754" y="1895148"/>
                  <a:pt x="1409700" y="1847850"/>
                </a:cubicBezTo>
                <a:cubicBezTo>
                  <a:pt x="1412875" y="1838325"/>
                  <a:pt x="1413061" y="1827200"/>
                  <a:pt x="1419225" y="1819275"/>
                </a:cubicBezTo>
                <a:cubicBezTo>
                  <a:pt x="1435765" y="1798009"/>
                  <a:pt x="1476375" y="1762125"/>
                  <a:pt x="1476375" y="1762125"/>
                </a:cubicBezTo>
                <a:cubicBezTo>
                  <a:pt x="1484148" y="1738806"/>
                  <a:pt x="1490237" y="1716048"/>
                  <a:pt x="1504950" y="1695450"/>
                </a:cubicBezTo>
                <a:cubicBezTo>
                  <a:pt x="1512780" y="1684489"/>
                  <a:pt x="1524000" y="1676400"/>
                  <a:pt x="1533525" y="1666875"/>
                </a:cubicBezTo>
                <a:cubicBezTo>
                  <a:pt x="1558925" y="1590675"/>
                  <a:pt x="1520825" y="1679575"/>
                  <a:pt x="1571625" y="1628775"/>
                </a:cubicBezTo>
                <a:cubicBezTo>
                  <a:pt x="1578725" y="1621675"/>
                  <a:pt x="1574878" y="1608040"/>
                  <a:pt x="1581150" y="1600200"/>
                </a:cubicBezTo>
                <a:cubicBezTo>
                  <a:pt x="1588301" y="1591261"/>
                  <a:pt x="1599675" y="1586632"/>
                  <a:pt x="1609725" y="1581150"/>
                </a:cubicBezTo>
                <a:cubicBezTo>
                  <a:pt x="1676652" y="1544644"/>
                  <a:pt x="1665438" y="1549879"/>
                  <a:pt x="1714500" y="1533525"/>
                </a:cubicBezTo>
                <a:cubicBezTo>
                  <a:pt x="1765300" y="1536700"/>
                  <a:pt x="1817267" y="1531770"/>
                  <a:pt x="1866900" y="1543050"/>
                </a:cubicBezTo>
                <a:cubicBezTo>
                  <a:pt x="1889226" y="1548124"/>
                  <a:pt x="1924050" y="1581150"/>
                  <a:pt x="1924050" y="1581150"/>
                </a:cubicBezTo>
                <a:cubicBezTo>
                  <a:pt x="1939687" y="1628060"/>
                  <a:pt x="1922380" y="1595634"/>
                  <a:pt x="1962150" y="1628775"/>
                </a:cubicBezTo>
                <a:cubicBezTo>
                  <a:pt x="2007686" y="1666721"/>
                  <a:pt x="1975718" y="1645057"/>
                  <a:pt x="2009775" y="1685925"/>
                </a:cubicBezTo>
                <a:cubicBezTo>
                  <a:pt x="2037170" y="1718799"/>
                  <a:pt x="2060401" y="1723502"/>
                  <a:pt x="2076450" y="1771650"/>
                </a:cubicBezTo>
                <a:cubicBezTo>
                  <a:pt x="2093914" y="1824041"/>
                  <a:pt x="2075482" y="1777099"/>
                  <a:pt x="2105025" y="1828800"/>
                </a:cubicBezTo>
                <a:cubicBezTo>
                  <a:pt x="2112070" y="1841128"/>
                  <a:pt x="2117030" y="1854572"/>
                  <a:pt x="2124075" y="1866900"/>
                </a:cubicBezTo>
                <a:cubicBezTo>
                  <a:pt x="2129755" y="1876839"/>
                  <a:pt x="2138005" y="1885236"/>
                  <a:pt x="2143125" y="1895475"/>
                </a:cubicBezTo>
                <a:cubicBezTo>
                  <a:pt x="2147615" y="1904455"/>
                  <a:pt x="2148160" y="1915070"/>
                  <a:pt x="2152650" y="1924050"/>
                </a:cubicBezTo>
                <a:cubicBezTo>
                  <a:pt x="2157770" y="1934289"/>
                  <a:pt x="2166580" y="1942386"/>
                  <a:pt x="2171700" y="1952625"/>
                </a:cubicBezTo>
                <a:cubicBezTo>
                  <a:pt x="2176190" y="1961605"/>
                  <a:pt x="2175656" y="1972846"/>
                  <a:pt x="2181225" y="1981200"/>
                </a:cubicBezTo>
                <a:cubicBezTo>
                  <a:pt x="2188697" y="1992408"/>
                  <a:pt x="2201970" y="1998814"/>
                  <a:pt x="2209800" y="2009775"/>
                </a:cubicBezTo>
                <a:cubicBezTo>
                  <a:pt x="2218053" y="2021329"/>
                  <a:pt x="2219760" y="2036967"/>
                  <a:pt x="2228850" y="2047875"/>
                </a:cubicBezTo>
                <a:cubicBezTo>
                  <a:pt x="2236179" y="2056669"/>
                  <a:pt x="2248631" y="2059596"/>
                  <a:pt x="2257425" y="2066925"/>
                </a:cubicBezTo>
                <a:cubicBezTo>
                  <a:pt x="2267773" y="2075549"/>
                  <a:pt x="2274925" y="2087833"/>
                  <a:pt x="2286000" y="2095500"/>
                </a:cubicBezTo>
                <a:cubicBezTo>
                  <a:pt x="2316443" y="2116576"/>
                  <a:pt x="2346124" y="2140941"/>
                  <a:pt x="2381250" y="2152650"/>
                </a:cubicBezTo>
                <a:lnTo>
                  <a:pt x="2466975" y="2181225"/>
                </a:lnTo>
                <a:cubicBezTo>
                  <a:pt x="2476500" y="2184400"/>
                  <a:pt x="2485810" y="2188315"/>
                  <a:pt x="2495550" y="2190750"/>
                </a:cubicBezTo>
                <a:cubicBezTo>
                  <a:pt x="2543390" y="2202710"/>
                  <a:pt x="2521231" y="2196135"/>
                  <a:pt x="2562225" y="2209800"/>
                </a:cubicBezTo>
                <a:cubicBezTo>
                  <a:pt x="2593975" y="2206625"/>
                  <a:pt x="2626275" y="2206961"/>
                  <a:pt x="2657475" y="2200275"/>
                </a:cubicBezTo>
                <a:cubicBezTo>
                  <a:pt x="2704832" y="2190127"/>
                  <a:pt x="2692581" y="2174694"/>
                  <a:pt x="2724150" y="2143125"/>
                </a:cubicBezTo>
                <a:cubicBezTo>
                  <a:pt x="2732245" y="2135030"/>
                  <a:pt x="2743200" y="2130425"/>
                  <a:pt x="2752725" y="2124075"/>
                </a:cubicBezTo>
                <a:cubicBezTo>
                  <a:pt x="2801964" y="2050217"/>
                  <a:pt x="2783585" y="2088645"/>
                  <a:pt x="2809875" y="2009775"/>
                </a:cubicBezTo>
                <a:lnTo>
                  <a:pt x="2819400" y="1981200"/>
                </a:lnTo>
                <a:cubicBezTo>
                  <a:pt x="2816225" y="1838325"/>
                  <a:pt x="2815164" y="1695387"/>
                  <a:pt x="2809875" y="1552575"/>
                </a:cubicBezTo>
                <a:cubicBezTo>
                  <a:pt x="2808811" y="1523844"/>
                  <a:pt x="2802643" y="1495509"/>
                  <a:pt x="2800350" y="1466850"/>
                </a:cubicBezTo>
                <a:cubicBezTo>
                  <a:pt x="2796291" y="1416113"/>
                  <a:pt x="2794000" y="1365250"/>
                  <a:pt x="2790825" y="1314450"/>
                </a:cubicBezTo>
                <a:cubicBezTo>
                  <a:pt x="2794000" y="1196975"/>
                  <a:pt x="2794280" y="1079386"/>
                  <a:pt x="2800350" y="962025"/>
                </a:cubicBezTo>
                <a:cubicBezTo>
                  <a:pt x="2805157" y="869083"/>
                  <a:pt x="2806182" y="803500"/>
                  <a:pt x="2828925" y="723900"/>
                </a:cubicBezTo>
                <a:cubicBezTo>
                  <a:pt x="2831683" y="714246"/>
                  <a:pt x="2833960" y="704305"/>
                  <a:pt x="2838450" y="695325"/>
                </a:cubicBezTo>
                <a:cubicBezTo>
                  <a:pt x="2843570" y="685086"/>
                  <a:pt x="2852380" y="676989"/>
                  <a:pt x="2857500" y="666750"/>
                </a:cubicBezTo>
                <a:cubicBezTo>
                  <a:pt x="2880717" y="620316"/>
                  <a:pt x="2852135" y="655008"/>
                  <a:pt x="2876550" y="600075"/>
                </a:cubicBezTo>
                <a:cubicBezTo>
                  <a:pt x="2925428" y="490099"/>
                  <a:pt x="2885943" y="600339"/>
                  <a:pt x="2924175" y="523875"/>
                </a:cubicBezTo>
                <a:cubicBezTo>
                  <a:pt x="2964998" y="442228"/>
                  <a:pt x="2921876" y="508848"/>
                  <a:pt x="2962275" y="438150"/>
                </a:cubicBezTo>
                <a:cubicBezTo>
                  <a:pt x="2967955" y="428211"/>
                  <a:pt x="2976205" y="419814"/>
                  <a:pt x="2981325" y="409575"/>
                </a:cubicBezTo>
                <a:cubicBezTo>
                  <a:pt x="2985815" y="400595"/>
                  <a:pt x="2986360" y="389980"/>
                  <a:pt x="2990850" y="381000"/>
                </a:cubicBezTo>
                <a:cubicBezTo>
                  <a:pt x="2995970" y="370761"/>
                  <a:pt x="3004220" y="362364"/>
                  <a:pt x="3009900" y="352425"/>
                </a:cubicBezTo>
                <a:cubicBezTo>
                  <a:pt x="3016945" y="340097"/>
                  <a:pt x="3021645" y="326501"/>
                  <a:pt x="3028950" y="314325"/>
                </a:cubicBezTo>
                <a:cubicBezTo>
                  <a:pt x="3040730" y="294692"/>
                  <a:pt x="3067050" y="257175"/>
                  <a:pt x="3067050" y="257175"/>
                </a:cubicBezTo>
                <a:cubicBezTo>
                  <a:pt x="3074337" y="228028"/>
                  <a:pt x="3073699" y="212426"/>
                  <a:pt x="3095625" y="190500"/>
                </a:cubicBezTo>
                <a:cubicBezTo>
                  <a:pt x="3103720" y="182405"/>
                  <a:pt x="3114675" y="177800"/>
                  <a:pt x="3124200" y="171450"/>
                </a:cubicBezTo>
                <a:cubicBezTo>
                  <a:pt x="3139291" y="148814"/>
                  <a:pt x="3140747" y="133959"/>
                  <a:pt x="3171825" y="133350"/>
                </a:cubicBezTo>
                <a:lnTo>
                  <a:pt x="4114800" y="123825"/>
                </a:lnTo>
                <a:cubicBezTo>
                  <a:pt x="4130675" y="120650"/>
                  <a:pt x="4147266" y="119984"/>
                  <a:pt x="4162425" y="114300"/>
                </a:cubicBezTo>
                <a:cubicBezTo>
                  <a:pt x="4173144" y="110280"/>
                  <a:pt x="4180478" y="99759"/>
                  <a:pt x="4191000" y="95250"/>
                </a:cubicBezTo>
                <a:cubicBezTo>
                  <a:pt x="4203032" y="90093"/>
                  <a:pt x="4216400" y="88900"/>
                  <a:pt x="4229100" y="85725"/>
                </a:cubicBezTo>
                <a:cubicBezTo>
                  <a:pt x="4321228" y="16629"/>
                  <a:pt x="4223049" y="83988"/>
                  <a:pt x="4295775" y="47625"/>
                </a:cubicBezTo>
                <a:cubicBezTo>
                  <a:pt x="4306014" y="42505"/>
                  <a:pt x="4313828" y="33084"/>
                  <a:pt x="4324350" y="28575"/>
                </a:cubicBezTo>
                <a:cubicBezTo>
                  <a:pt x="4336382" y="23418"/>
                  <a:pt x="4349911" y="22812"/>
                  <a:pt x="4362450" y="19050"/>
                </a:cubicBezTo>
                <a:cubicBezTo>
                  <a:pt x="4381684" y="13280"/>
                  <a:pt x="4419600" y="0"/>
                  <a:pt x="4419600" y="0"/>
                </a:cubicBezTo>
                <a:cubicBezTo>
                  <a:pt x="4479925" y="6350"/>
                  <a:pt x="4540742" y="9078"/>
                  <a:pt x="4600575" y="19050"/>
                </a:cubicBezTo>
                <a:cubicBezTo>
                  <a:pt x="4617440" y="21861"/>
                  <a:pt x="4632576" y="31156"/>
                  <a:pt x="4648200" y="38100"/>
                </a:cubicBezTo>
                <a:cubicBezTo>
                  <a:pt x="4661175" y="43867"/>
                  <a:pt x="4673325" y="51383"/>
                  <a:pt x="4686300" y="57150"/>
                </a:cubicBezTo>
                <a:cubicBezTo>
                  <a:pt x="4701924" y="64094"/>
                  <a:pt x="4718979" y="67897"/>
                  <a:pt x="4733925" y="76200"/>
                </a:cubicBezTo>
                <a:cubicBezTo>
                  <a:pt x="4747802" y="83910"/>
                  <a:pt x="4758563" y="96361"/>
                  <a:pt x="4772025" y="104775"/>
                </a:cubicBezTo>
                <a:cubicBezTo>
                  <a:pt x="4784066" y="112300"/>
                  <a:pt x="4797949" y="116520"/>
                  <a:pt x="4810125" y="123825"/>
                </a:cubicBezTo>
                <a:cubicBezTo>
                  <a:pt x="4829758" y="135605"/>
                  <a:pt x="4846797" y="151686"/>
                  <a:pt x="4867275" y="161925"/>
                </a:cubicBezTo>
                <a:cubicBezTo>
                  <a:pt x="4879975" y="168275"/>
                  <a:pt x="4893561" y="173099"/>
                  <a:pt x="4905375" y="180975"/>
                </a:cubicBezTo>
                <a:cubicBezTo>
                  <a:pt x="4924674" y="193841"/>
                  <a:pt x="4964362" y="226995"/>
                  <a:pt x="4981575" y="247650"/>
                </a:cubicBezTo>
                <a:cubicBezTo>
                  <a:pt x="4988904" y="256444"/>
                  <a:pt x="4992530" y="268130"/>
                  <a:pt x="5000625" y="276225"/>
                </a:cubicBezTo>
                <a:cubicBezTo>
                  <a:pt x="5051597" y="327197"/>
                  <a:pt x="5007300" y="256350"/>
                  <a:pt x="5067300" y="323850"/>
                </a:cubicBezTo>
                <a:cubicBezTo>
                  <a:pt x="5082511" y="340962"/>
                  <a:pt x="5092700" y="361950"/>
                  <a:pt x="5105400" y="381000"/>
                </a:cubicBezTo>
                <a:cubicBezTo>
                  <a:pt x="5111750" y="390525"/>
                  <a:pt x="5120830" y="398715"/>
                  <a:pt x="5124450" y="409575"/>
                </a:cubicBezTo>
                <a:cubicBezTo>
                  <a:pt x="5127625" y="419100"/>
                  <a:pt x="5130020" y="428922"/>
                  <a:pt x="5133975" y="438150"/>
                </a:cubicBezTo>
                <a:cubicBezTo>
                  <a:pt x="5139568" y="451201"/>
                  <a:pt x="5148039" y="462955"/>
                  <a:pt x="5153025" y="476250"/>
                </a:cubicBezTo>
                <a:cubicBezTo>
                  <a:pt x="5177192" y="540696"/>
                  <a:pt x="5149048" y="489195"/>
                  <a:pt x="5172075" y="542925"/>
                </a:cubicBezTo>
                <a:cubicBezTo>
                  <a:pt x="5207385" y="625315"/>
                  <a:pt x="5178312" y="542587"/>
                  <a:pt x="5200650" y="609600"/>
                </a:cubicBezTo>
                <a:cubicBezTo>
                  <a:pt x="5230337" y="980688"/>
                  <a:pt x="5221595" y="768119"/>
                  <a:pt x="5210175" y="1247775"/>
                </a:cubicBezTo>
                <a:cubicBezTo>
                  <a:pt x="5199848" y="1227122"/>
                  <a:pt x="5186272" y="1204459"/>
                  <a:pt x="5181600" y="1181100"/>
                </a:cubicBezTo>
                <a:cubicBezTo>
                  <a:pt x="5180355" y="1174873"/>
                  <a:pt x="5181600" y="1168400"/>
                  <a:pt x="5181600" y="1162050"/>
                </a:cubicBezTo>
              </a:path>
            </a:pathLst>
          </a:custGeom>
          <a:noFill/>
          <a:ln w="38100">
            <a:solidFill>
              <a:srgbClr val="CCF0C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도형 31"/>
          <p:cNvSpPr>
            <a:spLocks/>
          </p:cNvSpPr>
          <p:nvPr/>
        </p:nvSpPr>
        <p:spPr>
          <a:xfrm>
            <a:off x="264477" y="832485"/>
            <a:ext cx="6420167" cy="5437075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20542" y="4317953"/>
            <a:ext cx="1026270" cy="1050133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82283" y="4642964"/>
            <a:ext cx="96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276705" y="3192555"/>
            <a:ext cx="360485" cy="37258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213849" y="3270947"/>
            <a:ext cx="66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637190" y="3596579"/>
            <a:ext cx="662444" cy="68993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645403" y="3785168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213212" y="3508499"/>
            <a:ext cx="690838" cy="68930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227411" y="3688810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365821" y="2252186"/>
            <a:ext cx="628347" cy="1162994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3527542" y="2383951"/>
            <a:ext cx="410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041031" y="1587616"/>
            <a:ext cx="859878" cy="82207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4139611" y="1885153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374496" y="1498464"/>
            <a:ext cx="591589" cy="634937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5374496" y="1709432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5521657" y="2466455"/>
            <a:ext cx="815753" cy="108056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5583746" y="2898390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6974968" y="885974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6974968" y="1079258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22946" y="903525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전체적으로 주위를 둘러보며 방향성을 찾고 움직임에 익숙해지는 구역이다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75585" y="819676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985017" y="2421885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6985017" y="2615169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822946" y="2437583"/>
            <a:ext cx="3579697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무기를 얻을 수 있는 구역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무기를 얻은 직후 몬스터가 등장하도록 설계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885634" y="2355587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7851560" y="3910401"/>
            <a:ext cx="3597281" cy="82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방패를 얻을 수 있는 구역</a:t>
            </a:r>
            <a:endParaRPr lang="en-US" altLang="ko-KR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몬스터를 다량으로 설정 </a:t>
            </a:r>
            <a:r>
              <a:rPr lang="ko-KR" altLang="en-US" sz="11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해두어서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장비에 대한 기술 학습을 하도록 한다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885634" y="3892813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7851560" y="5497680"/>
            <a:ext cx="357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이전 구역에서 배운 학습을 응용할 수 있는 단계 일반 </a:t>
            </a: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몬스터도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존재하나 기습하는 </a:t>
            </a: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몬스터도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존재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6886812" y="5375968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968001" y="3963581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6973855" y="5458285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974967" y="4148676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986195" y="5635550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</p:spTree>
    <p:extLst>
      <p:ext uri="{BB962C8B-B14F-4D97-AF65-F5344CB8AC3E}">
        <p14:creationId xmlns:p14="http://schemas.microsoft.com/office/powerpoint/2010/main" val="956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1" y="199229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동선 별 플레이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-4-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22083" r="9687" b="9166"/>
          <a:stretch/>
        </p:blipFill>
        <p:spPr>
          <a:xfrm>
            <a:off x="314643" y="1341256"/>
            <a:ext cx="6267449" cy="4175488"/>
          </a:xfrm>
          <a:prstGeom prst="rect">
            <a:avLst/>
          </a:prstGeom>
        </p:spPr>
      </p:pic>
      <p:sp>
        <p:nvSpPr>
          <p:cNvPr id="58" name="자유형 57"/>
          <p:cNvSpPr/>
          <p:nvPr/>
        </p:nvSpPr>
        <p:spPr>
          <a:xfrm>
            <a:off x="885825" y="1838325"/>
            <a:ext cx="5220829" cy="3238500"/>
          </a:xfrm>
          <a:custGeom>
            <a:avLst/>
            <a:gdLst>
              <a:gd name="connsiteX0" fmla="*/ 295275 w 5220829"/>
              <a:gd name="connsiteY0" fmla="*/ 3238500 h 3238500"/>
              <a:gd name="connsiteX1" fmla="*/ 247650 w 5220829"/>
              <a:gd name="connsiteY1" fmla="*/ 3143250 h 3238500"/>
              <a:gd name="connsiteX2" fmla="*/ 228600 w 5220829"/>
              <a:gd name="connsiteY2" fmla="*/ 3114675 h 3238500"/>
              <a:gd name="connsiteX3" fmla="*/ 200025 w 5220829"/>
              <a:gd name="connsiteY3" fmla="*/ 3038475 h 3238500"/>
              <a:gd name="connsiteX4" fmla="*/ 161925 w 5220829"/>
              <a:gd name="connsiteY4" fmla="*/ 2952750 h 3238500"/>
              <a:gd name="connsiteX5" fmla="*/ 152400 w 5220829"/>
              <a:gd name="connsiteY5" fmla="*/ 2924175 h 3238500"/>
              <a:gd name="connsiteX6" fmla="*/ 133350 w 5220829"/>
              <a:gd name="connsiteY6" fmla="*/ 2886075 h 3238500"/>
              <a:gd name="connsiteX7" fmla="*/ 123825 w 5220829"/>
              <a:gd name="connsiteY7" fmla="*/ 2857500 h 3238500"/>
              <a:gd name="connsiteX8" fmla="*/ 104775 w 5220829"/>
              <a:gd name="connsiteY8" fmla="*/ 2828925 h 3238500"/>
              <a:gd name="connsiteX9" fmla="*/ 85725 w 5220829"/>
              <a:gd name="connsiteY9" fmla="*/ 2762250 h 3238500"/>
              <a:gd name="connsiteX10" fmla="*/ 66675 w 5220829"/>
              <a:gd name="connsiteY10" fmla="*/ 2705100 h 3238500"/>
              <a:gd name="connsiteX11" fmla="*/ 57150 w 5220829"/>
              <a:gd name="connsiteY11" fmla="*/ 2667000 h 3238500"/>
              <a:gd name="connsiteX12" fmla="*/ 38100 w 5220829"/>
              <a:gd name="connsiteY12" fmla="*/ 2600325 h 3238500"/>
              <a:gd name="connsiteX13" fmla="*/ 0 w 5220829"/>
              <a:gd name="connsiteY13" fmla="*/ 2286000 h 3238500"/>
              <a:gd name="connsiteX14" fmla="*/ 28575 w 5220829"/>
              <a:gd name="connsiteY14" fmla="*/ 2076450 h 3238500"/>
              <a:gd name="connsiteX15" fmla="*/ 38100 w 5220829"/>
              <a:gd name="connsiteY15" fmla="*/ 2038350 h 3238500"/>
              <a:gd name="connsiteX16" fmla="*/ 47625 w 5220829"/>
              <a:gd name="connsiteY16" fmla="*/ 2000250 h 3238500"/>
              <a:gd name="connsiteX17" fmla="*/ 85725 w 5220829"/>
              <a:gd name="connsiteY17" fmla="*/ 1943100 h 3238500"/>
              <a:gd name="connsiteX18" fmla="*/ 95250 w 5220829"/>
              <a:gd name="connsiteY18" fmla="*/ 1914525 h 3238500"/>
              <a:gd name="connsiteX19" fmla="*/ 180975 w 5220829"/>
              <a:gd name="connsiteY19" fmla="*/ 1847850 h 3238500"/>
              <a:gd name="connsiteX20" fmla="*/ 209550 w 5220829"/>
              <a:gd name="connsiteY20" fmla="*/ 1828800 h 3238500"/>
              <a:gd name="connsiteX21" fmla="*/ 352425 w 5220829"/>
              <a:gd name="connsiteY21" fmla="*/ 1838325 h 3238500"/>
              <a:gd name="connsiteX22" fmla="*/ 390525 w 5220829"/>
              <a:gd name="connsiteY22" fmla="*/ 1847850 h 3238500"/>
              <a:gd name="connsiteX23" fmla="*/ 457200 w 5220829"/>
              <a:gd name="connsiteY23" fmla="*/ 1800225 h 3238500"/>
              <a:gd name="connsiteX24" fmla="*/ 485775 w 5220829"/>
              <a:gd name="connsiteY24" fmla="*/ 1733550 h 3238500"/>
              <a:gd name="connsiteX25" fmla="*/ 495300 w 5220829"/>
              <a:gd name="connsiteY25" fmla="*/ 1704975 h 3238500"/>
              <a:gd name="connsiteX26" fmla="*/ 514350 w 5220829"/>
              <a:gd name="connsiteY26" fmla="*/ 1676400 h 3238500"/>
              <a:gd name="connsiteX27" fmla="*/ 542925 w 5220829"/>
              <a:gd name="connsiteY27" fmla="*/ 1619250 h 3238500"/>
              <a:gd name="connsiteX28" fmla="*/ 571500 w 5220829"/>
              <a:gd name="connsiteY28" fmla="*/ 1590675 h 3238500"/>
              <a:gd name="connsiteX29" fmla="*/ 590550 w 5220829"/>
              <a:gd name="connsiteY29" fmla="*/ 1562100 h 3238500"/>
              <a:gd name="connsiteX30" fmla="*/ 676275 w 5220829"/>
              <a:gd name="connsiteY30" fmla="*/ 1504950 h 3238500"/>
              <a:gd name="connsiteX31" fmla="*/ 704850 w 5220829"/>
              <a:gd name="connsiteY31" fmla="*/ 1485900 h 3238500"/>
              <a:gd name="connsiteX32" fmla="*/ 733425 w 5220829"/>
              <a:gd name="connsiteY32" fmla="*/ 1466850 h 3238500"/>
              <a:gd name="connsiteX33" fmla="*/ 800100 w 5220829"/>
              <a:gd name="connsiteY33" fmla="*/ 1419225 h 3238500"/>
              <a:gd name="connsiteX34" fmla="*/ 885825 w 5220829"/>
              <a:gd name="connsiteY34" fmla="*/ 1428750 h 3238500"/>
              <a:gd name="connsiteX35" fmla="*/ 914400 w 5220829"/>
              <a:gd name="connsiteY35" fmla="*/ 1457325 h 3238500"/>
              <a:gd name="connsiteX36" fmla="*/ 981075 w 5220829"/>
              <a:gd name="connsiteY36" fmla="*/ 1552575 h 3238500"/>
              <a:gd name="connsiteX37" fmla="*/ 1009650 w 5220829"/>
              <a:gd name="connsiteY37" fmla="*/ 1590675 h 3238500"/>
              <a:gd name="connsiteX38" fmla="*/ 1019175 w 5220829"/>
              <a:gd name="connsiteY38" fmla="*/ 1619250 h 3238500"/>
              <a:gd name="connsiteX39" fmla="*/ 1019175 w 5220829"/>
              <a:gd name="connsiteY39" fmla="*/ 1895475 h 3238500"/>
              <a:gd name="connsiteX40" fmla="*/ 1009650 w 5220829"/>
              <a:gd name="connsiteY40" fmla="*/ 1924050 h 3238500"/>
              <a:gd name="connsiteX41" fmla="*/ 1000125 w 5220829"/>
              <a:gd name="connsiteY41" fmla="*/ 1962150 h 3238500"/>
              <a:gd name="connsiteX42" fmla="*/ 1009650 w 5220829"/>
              <a:gd name="connsiteY42" fmla="*/ 2047875 h 3238500"/>
              <a:gd name="connsiteX43" fmla="*/ 1181100 w 5220829"/>
              <a:gd name="connsiteY43" fmla="*/ 2009775 h 3238500"/>
              <a:gd name="connsiteX44" fmla="*/ 1209675 w 5220829"/>
              <a:gd name="connsiteY44" fmla="*/ 2000250 h 3238500"/>
              <a:gd name="connsiteX45" fmla="*/ 1266825 w 5220829"/>
              <a:gd name="connsiteY45" fmla="*/ 1971675 h 3238500"/>
              <a:gd name="connsiteX46" fmla="*/ 1323975 w 5220829"/>
              <a:gd name="connsiteY46" fmla="*/ 1914525 h 3238500"/>
              <a:gd name="connsiteX47" fmla="*/ 1352550 w 5220829"/>
              <a:gd name="connsiteY47" fmla="*/ 1895475 h 3238500"/>
              <a:gd name="connsiteX48" fmla="*/ 1409700 w 5220829"/>
              <a:gd name="connsiteY48" fmla="*/ 1847850 h 3238500"/>
              <a:gd name="connsiteX49" fmla="*/ 1419225 w 5220829"/>
              <a:gd name="connsiteY49" fmla="*/ 1819275 h 3238500"/>
              <a:gd name="connsiteX50" fmla="*/ 1476375 w 5220829"/>
              <a:gd name="connsiteY50" fmla="*/ 1762125 h 3238500"/>
              <a:gd name="connsiteX51" fmla="*/ 1504950 w 5220829"/>
              <a:gd name="connsiteY51" fmla="*/ 1695450 h 3238500"/>
              <a:gd name="connsiteX52" fmla="*/ 1533525 w 5220829"/>
              <a:gd name="connsiteY52" fmla="*/ 1666875 h 3238500"/>
              <a:gd name="connsiteX53" fmla="*/ 1571625 w 5220829"/>
              <a:gd name="connsiteY53" fmla="*/ 1628775 h 3238500"/>
              <a:gd name="connsiteX54" fmla="*/ 1581150 w 5220829"/>
              <a:gd name="connsiteY54" fmla="*/ 1600200 h 3238500"/>
              <a:gd name="connsiteX55" fmla="*/ 1609725 w 5220829"/>
              <a:gd name="connsiteY55" fmla="*/ 1581150 h 3238500"/>
              <a:gd name="connsiteX56" fmla="*/ 1714500 w 5220829"/>
              <a:gd name="connsiteY56" fmla="*/ 1533525 h 3238500"/>
              <a:gd name="connsiteX57" fmla="*/ 1866900 w 5220829"/>
              <a:gd name="connsiteY57" fmla="*/ 1543050 h 3238500"/>
              <a:gd name="connsiteX58" fmla="*/ 1924050 w 5220829"/>
              <a:gd name="connsiteY58" fmla="*/ 1581150 h 3238500"/>
              <a:gd name="connsiteX59" fmla="*/ 1962150 w 5220829"/>
              <a:gd name="connsiteY59" fmla="*/ 1628775 h 3238500"/>
              <a:gd name="connsiteX60" fmla="*/ 2009775 w 5220829"/>
              <a:gd name="connsiteY60" fmla="*/ 1685925 h 3238500"/>
              <a:gd name="connsiteX61" fmla="*/ 2076450 w 5220829"/>
              <a:gd name="connsiteY61" fmla="*/ 1771650 h 3238500"/>
              <a:gd name="connsiteX62" fmla="*/ 2105025 w 5220829"/>
              <a:gd name="connsiteY62" fmla="*/ 1828800 h 3238500"/>
              <a:gd name="connsiteX63" fmla="*/ 2124075 w 5220829"/>
              <a:gd name="connsiteY63" fmla="*/ 1866900 h 3238500"/>
              <a:gd name="connsiteX64" fmla="*/ 2143125 w 5220829"/>
              <a:gd name="connsiteY64" fmla="*/ 1895475 h 3238500"/>
              <a:gd name="connsiteX65" fmla="*/ 2152650 w 5220829"/>
              <a:gd name="connsiteY65" fmla="*/ 1924050 h 3238500"/>
              <a:gd name="connsiteX66" fmla="*/ 2171700 w 5220829"/>
              <a:gd name="connsiteY66" fmla="*/ 1952625 h 3238500"/>
              <a:gd name="connsiteX67" fmla="*/ 2181225 w 5220829"/>
              <a:gd name="connsiteY67" fmla="*/ 1981200 h 3238500"/>
              <a:gd name="connsiteX68" fmla="*/ 2209800 w 5220829"/>
              <a:gd name="connsiteY68" fmla="*/ 2009775 h 3238500"/>
              <a:gd name="connsiteX69" fmla="*/ 2228850 w 5220829"/>
              <a:gd name="connsiteY69" fmla="*/ 2047875 h 3238500"/>
              <a:gd name="connsiteX70" fmla="*/ 2257425 w 5220829"/>
              <a:gd name="connsiteY70" fmla="*/ 2066925 h 3238500"/>
              <a:gd name="connsiteX71" fmla="*/ 2286000 w 5220829"/>
              <a:gd name="connsiteY71" fmla="*/ 2095500 h 3238500"/>
              <a:gd name="connsiteX72" fmla="*/ 2381250 w 5220829"/>
              <a:gd name="connsiteY72" fmla="*/ 2152650 h 3238500"/>
              <a:gd name="connsiteX73" fmla="*/ 2466975 w 5220829"/>
              <a:gd name="connsiteY73" fmla="*/ 2181225 h 3238500"/>
              <a:gd name="connsiteX74" fmla="*/ 2495550 w 5220829"/>
              <a:gd name="connsiteY74" fmla="*/ 2190750 h 3238500"/>
              <a:gd name="connsiteX75" fmla="*/ 2562225 w 5220829"/>
              <a:gd name="connsiteY75" fmla="*/ 2209800 h 3238500"/>
              <a:gd name="connsiteX76" fmla="*/ 2657475 w 5220829"/>
              <a:gd name="connsiteY76" fmla="*/ 2200275 h 3238500"/>
              <a:gd name="connsiteX77" fmla="*/ 2724150 w 5220829"/>
              <a:gd name="connsiteY77" fmla="*/ 2143125 h 3238500"/>
              <a:gd name="connsiteX78" fmla="*/ 2752725 w 5220829"/>
              <a:gd name="connsiteY78" fmla="*/ 2124075 h 3238500"/>
              <a:gd name="connsiteX79" fmla="*/ 2809875 w 5220829"/>
              <a:gd name="connsiteY79" fmla="*/ 2009775 h 3238500"/>
              <a:gd name="connsiteX80" fmla="*/ 2819400 w 5220829"/>
              <a:gd name="connsiteY80" fmla="*/ 1981200 h 3238500"/>
              <a:gd name="connsiteX81" fmla="*/ 2809875 w 5220829"/>
              <a:gd name="connsiteY81" fmla="*/ 1552575 h 3238500"/>
              <a:gd name="connsiteX82" fmla="*/ 2800350 w 5220829"/>
              <a:gd name="connsiteY82" fmla="*/ 1466850 h 3238500"/>
              <a:gd name="connsiteX83" fmla="*/ 2790825 w 5220829"/>
              <a:gd name="connsiteY83" fmla="*/ 1314450 h 3238500"/>
              <a:gd name="connsiteX84" fmla="*/ 2800350 w 5220829"/>
              <a:gd name="connsiteY84" fmla="*/ 962025 h 3238500"/>
              <a:gd name="connsiteX85" fmla="*/ 2828925 w 5220829"/>
              <a:gd name="connsiteY85" fmla="*/ 723900 h 3238500"/>
              <a:gd name="connsiteX86" fmla="*/ 2838450 w 5220829"/>
              <a:gd name="connsiteY86" fmla="*/ 695325 h 3238500"/>
              <a:gd name="connsiteX87" fmla="*/ 2857500 w 5220829"/>
              <a:gd name="connsiteY87" fmla="*/ 666750 h 3238500"/>
              <a:gd name="connsiteX88" fmla="*/ 2876550 w 5220829"/>
              <a:gd name="connsiteY88" fmla="*/ 600075 h 3238500"/>
              <a:gd name="connsiteX89" fmla="*/ 2924175 w 5220829"/>
              <a:gd name="connsiteY89" fmla="*/ 523875 h 3238500"/>
              <a:gd name="connsiteX90" fmla="*/ 2962275 w 5220829"/>
              <a:gd name="connsiteY90" fmla="*/ 438150 h 3238500"/>
              <a:gd name="connsiteX91" fmla="*/ 2981325 w 5220829"/>
              <a:gd name="connsiteY91" fmla="*/ 409575 h 3238500"/>
              <a:gd name="connsiteX92" fmla="*/ 2990850 w 5220829"/>
              <a:gd name="connsiteY92" fmla="*/ 381000 h 3238500"/>
              <a:gd name="connsiteX93" fmla="*/ 3009900 w 5220829"/>
              <a:gd name="connsiteY93" fmla="*/ 352425 h 3238500"/>
              <a:gd name="connsiteX94" fmla="*/ 3028950 w 5220829"/>
              <a:gd name="connsiteY94" fmla="*/ 314325 h 3238500"/>
              <a:gd name="connsiteX95" fmla="*/ 3067050 w 5220829"/>
              <a:gd name="connsiteY95" fmla="*/ 257175 h 3238500"/>
              <a:gd name="connsiteX96" fmla="*/ 3095625 w 5220829"/>
              <a:gd name="connsiteY96" fmla="*/ 190500 h 3238500"/>
              <a:gd name="connsiteX97" fmla="*/ 3124200 w 5220829"/>
              <a:gd name="connsiteY97" fmla="*/ 171450 h 3238500"/>
              <a:gd name="connsiteX98" fmla="*/ 3171825 w 5220829"/>
              <a:gd name="connsiteY98" fmla="*/ 133350 h 3238500"/>
              <a:gd name="connsiteX99" fmla="*/ 4114800 w 5220829"/>
              <a:gd name="connsiteY99" fmla="*/ 123825 h 3238500"/>
              <a:gd name="connsiteX100" fmla="*/ 4162425 w 5220829"/>
              <a:gd name="connsiteY100" fmla="*/ 114300 h 3238500"/>
              <a:gd name="connsiteX101" fmla="*/ 4191000 w 5220829"/>
              <a:gd name="connsiteY101" fmla="*/ 95250 h 3238500"/>
              <a:gd name="connsiteX102" fmla="*/ 4229100 w 5220829"/>
              <a:gd name="connsiteY102" fmla="*/ 85725 h 3238500"/>
              <a:gd name="connsiteX103" fmla="*/ 4295775 w 5220829"/>
              <a:gd name="connsiteY103" fmla="*/ 47625 h 3238500"/>
              <a:gd name="connsiteX104" fmla="*/ 4324350 w 5220829"/>
              <a:gd name="connsiteY104" fmla="*/ 28575 h 3238500"/>
              <a:gd name="connsiteX105" fmla="*/ 4362450 w 5220829"/>
              <a:gd name="connsiteY105" fmla="*/ 19050 h 3238500"/>
              <a:gd name="connsiteX106" fmla="*/ 4419600 w 5220829"/>
              <a:gd name="connsiteY106" fmla="*/ 0 h 3238500"/>
              <a:gd name="connsiteX107" fmla="*/ 4600575 w 5220829"/>
              <a:gd name="connsiteY107" fmla="*/ 19050 h 3238500"/>
              <a:gd name="connsiteX108" fmla="*/ 4648200 w 5220829"/>
              <a:gd name="connsiteY108" fmla="*/ 38100 h 3238500"/>
              <a:gd name="connsiteX109" fmla="*/ 4686300 w 5220829"/>
              <a:gd name="connsiteY109" fmla="*/ 57150 h 3238500"/>
              <a:gd name="connsiteX110" fmla="*/ 4733925 w 5220829"/>
              <a:gd name="connsiteY110" fmla="*/ 76200 h 3238500"/>
              <a:gd name="connsiteX111" fmla="*/ 4772025 w 5220829"/>
              <a:gd name="connsiteY111" fmla="*/ 104775 h 3238500"/>
              <a:gd name="connsiteX112" fmla="*/ 4810125 w 5220829"/>
              <a:gd name="connsiteY112" fmla="*/ 123825 h 3238500"/>
              <a:gd name="connsiteX113" fmla="*/ 4867275 w 5220829"/>
              <a:gd name="connsiteY113" fmla="*/ 161925 h 3238500"/>
              <a:gd name="connsiteX114" fmla="*/ 4905375 w 5220829"/>
              <a:gd name="connsiteY114" fmla="*/ 180975 h 3238500"/>
              <a:gd name="connsiteX115" fmla="*/ 4981575 w 5220829"/>
              <a:gd name="connsiteY115" fmla="*/ 247650 h 3238500"/>
              <a:gd name="connsiteX116" fmla="*/ 5000625 w 5220829"/>
              <a:gd name="connsiteY116" fmla="*/ 276225 h 3238500"/>
              <a:gd name="connsiteX117" fmla="*/ 5067300 w 5220829"/>
              <a:gd name="connsiteY117" fmla="*/ 323850 h 3238500"/>
              <a:gd name="connsiteX118" fmla="*/ 5105400 w 5220829"/>
              <a:gd name="connsiteY118" fmla="*/ 381000 h 3238500"/>
              <a:gd name="connsiteX119" fmla="*/ 5124450 w 5220829"/>
              <a:gd name="connsiteY119" fmla="*/ 409575 h 3238500"/>
              <a:gd name="connsiteX120" fmla="*/ 5133975 w 5220829"/>
              <a:gd name="connsiteY120" fmla="*/ 438150 h 3238500"/>
              <a:gd name="connsiteX121" fmla="*/ 5153025 w 5220829"/>
              <a:gd name="connsiteY121" fmla="*/ 476250 h 3238500"/>
              <a:gd name="connsiteX122" fmla="*/ 5172075 w 5220829"/>
              <a:gd name="connsiteY122" fmla="*/ 542925 h 3238500"/>
              <a:gd name="connsiteX123" fmla="*/ 5200650 w 5220829"/>
              <a:gd name="connsiteY123" fmla="*/ 609600 h 3238500"/>
              <a:gd name="connsiteX124" fmla="*/ 5210175 w 5220829"/>
              <a:gd name="connsiteY124" fmla="*/ 1247775 h 3238500"/>
              <a:gd name="connsiteX125" fmla="*/ 5181600 w 5220829"/>
              <a:gd name="connsiteY125" fmla="*/ 1181100 h 3238500"/>
              <a:gd name="connsiteX126" fmla="*/ 5181600 w 5220829"/>
              <a:gd name="connsiteY126" fmla="*/ 116205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220829" h="3238500">
                <a:moveTo>
                  <a:pt x="295275" y="3238500"/>
                </a:moveTo>
                <a:cubicBezTo>
                  <a:pt x="279400" y="3206750"/>
                  <a:pt x="267341" y="3172786"/>
                  <a:pt x="247650" y="3143250"/>
                </a:cubicBezTo>
                <a:cubicBezTo>
                  <a:pt x="241300" y="3133725"/>
                  <a:pt x="233720" y="3124914"/>
                  <a:pt x="228600" y="3114675"/>
                </a:cubicBezTo>
                <a:cubicBezTo>
                  <a:pt x="210191" y="3077858"/>
                  <a:pt x="212391" y="3071450"/>
                  <a:pt x="200025" y="3038475"/>
                </a:cubicBezTo>
                <a:cubicBezTo>
                  <a:pt x="155717" y="2920319"/>
                  <a:pt x="205218" y="3053767"/>
                  <a:pt x="161925" y="2952750"/>
                </a:cubicBezTo>
                <a:cubicBezTo>
                  <a:pt x="157970" y="2943522"/>
                  <a:pt x="156355" y="2933403"/>
                  <a:pt x="152400" y="2924175"/>
                </a:cubicBezTo>
                <a:cubicBezTo>
                  <a:pt x="146807" y="2911124"/>
                  <a:pt x="138943" y="2899126"/>
                  <a:pt x="133350" y="2886075"/>
                </a:cubicBezTo>
                <a:cubicBezTo>
                  <a:pt x="129395" y="2876847"/>
                  <a:pt x="128315" y="2866480"/>
                  <a:pt x="123825" y="2857500"/>
                </a:cubicBezTo>
                <a:cubicBezTo>
                  <a:pt x="118705" y="2847261"/>
                  <a:pt x="109895" y="2839164"/>
                  <a:pt x="104775" y="2828925"/>
                </a:cubicBezTo>
                <a:cubicBezTo>
                  <a:pt x="96772" y="2812920"/>
                  <a:pt x="90303" y="2777509"/>
                  <a:pt x="85725" y="2762250"/>
                </a:cubicBezTo>
                <a:cubicBezTo>
                  <a:pt x="79955" y="2743016"/>
                  <a:pt x="71545" y="2724581"/>
                  <a:pt x="66675" y="2705100"/>
                </a:cubicBezTo>
                <a:cubicBezTo>
                  <a:pt x="63500" y="2692400"/>
                  <a:pt x="60746" y="2679587"/>
                  <a:pt x="57150" y="2667000"/>
                </a:cubicBezTo>
                <a:cubicBezTo>
                  <a:pt x="48091" y="2635293"/>
                  <a:pt x="44055" y="2636057"/>
                  <a:pt x="38100" y="2600325"/>
                </a:cubicBezTo>
                <a:cubicBezTo>
                  <a:pt x="20714" y="2496010"/>
                  <a:pt x="10515" y="2391152"/>
                  <a:pt x="0" y="2286000"/>
                </a:cubicBezTo>
                <a:cubicBezTo>
                  <a:pt x="11390" y="2126535"/>
                  <a:pt x="-1283" y="2195883"/>
                  <a:pt x="28575" y="2076450"/>
                </a:cubicBezTo>
                <a:lnTo>
                  <a:pt x="38100" y="2038350"/>
                </a:lnTo>
                <a:cubicBezTo>
                  <a:pt x="41275" y="2025650"/>
                  <a:pt x="40363" y="2011142"/>
                  <a:pt x="47625" y="2000250"/>
                </a:cubicBezTo>
                <a:cubicBezTo>
                  <a:pt x="60325" y="1981200"/>
                  <a:pt x="78485" y="1964820"/>
                  <a:pt x="85725" y="1943100"/>
                </a:cubicBezTo>
                <a:cubicBezTo>
                  <a:pt x="88900" y="1933575"/>
                  <a:pt x="89086" y="1922450"/>
                  <a:pt x="95250" y="1914525"/>
                </a:cubicBezTo>
                <a:cubicBezTo>
                  <a:pt x="166948" y="1822342"/>
                  <a:pt x="124066" y="1876305"/>
                  <a:pt x="180975" y="1847850"/>
                </a:cubicBezTo>
                <a:cubicBezTo>
                  <a:pt x="191214" y="1842730"/>
                  <a:pt x="200025" y="1835150"/>
                  <a:pt x="209550" y="1828800"/>
                </a:cubicBezTo>
                <a:cubicBezTo>
                  <a:pt x="257175" y="1831975"/>
                  <a:pt x="304957" y="1833328"/>
                  <a:pt x="352425" y="1838325"/>
                </a:cubicBezTo>
                <a:cubicBezTo>
                  <a:pt x="365444" y="1839695"/>
                  <a:pt x="377535" y="1849474"/>
                  <a:pt x="390525" y="1847850"/>
                </a:cubicBezTo>
                <a:cubicBezTo>
                  <a:pt x="419181" y="1844268"/>
                  <a:pt x="438974" y="1818451"/>
                  <a:pt x="457200" y="1800225"/>
                </a:cubicBezTo>
                <a:cubicBezTo>
                  <a:pt x="479538" y="1733212"/>
                  <a:pt x="450465" y="1815940"/>
                  <a:pt x="485775" y="1733550"/>
                </a:cubicBezTo>
                <a:cubicBezTo>
                  <a:pt x="489730" y="1724322"/>
                  <a:pt x="490810" y="1713955"/>
                  <a:pt x="495300" y="1704975"/>
                </a:cubicBezTo>
                <a:cubicBezTo>
                  <a:pt x="500420" y="1694736"/>
                  <a:pt x="509230" y="1686639"/>
                  <a:pt x="514350" y="1676400"/>
                </a:cubicBezTo>
                <a:cubicBezTo>
                  <a:pt x="535829" y="1633442"/>
                  <a:pt x="508803" y="1660196"/>
                  <a:pt x="542925" y="1619250"/>
                </a:cubicBezTo>
                <a:cubicBezTo>
                  <a:pt x="551549" y="1608902"/>
                  <a:pt x="562876" y="1601023"/>
                  <a:pt x="571500" y="1590675"/>
                </a:cubicBezTo>
                <a:cubicBezTo>
                  <a:pt x="578829" y="1581881"/>
                  <a:pt x="581935" y="1569638"/>
                  <a:pt x="590550" y="1562100"/>
                </a:cubicBezTo>
                <a:lnTo>
                  <a:pt x="676275" y="1504950"/>
                </a:lnTo>
                <a:lnTo>
                  <a:pt x="704850" y="1485900"/>
                </a:lnTo>
                <a:cubicBezTo>
                  <a:pt x="714375" y="1479550"/>
                  <a:pt x="724267" y="1473719"/>
                  <a:pt x="733425" y="1466850"/>
                </a:cubicBezTo>
                <a:cubicBezTo>
                  <a:pt x="780683" y="1431406"/>
                  <a:pt x="758316" y="1447081"/>
                  <a:pt x="800100" y="1419225"/>
                </a:cubicBezTo>
                <a:cubicBezTo>
                  <a:pt x="828675" y="1422400"/>
                  <a:pt x="858550" y="1419658"/>
                  <a:pt x="885825" y="1428750"/>
                </a:cubicBezTo>
                <a:cubicBezTo>
                  <a:pt x="898604" y="1433010"/>
                  <a:pt x="905634" y="1447098"/>
                  <a:pt x="914400" y="1457325"/>
                </a:cubicBezTo>
                <a:cubicBezTo>
                  <a:pt x="946923" y="1495269"/>
                  <a:pt x="948287" y="1508857"/>
                  <a:pt x="981075" y="1552575"/>
                </a:cubicBezTo>
                <a:lnTo>
                  <a:pt x="1009650" y="1590675"/>
                </a:lnTo>
                <a:cubicBezTo>
                  <a:pt x="1012825" y="1600200"/>
                  <a:pt x="1017206" y="1609405"/>
                  <a:pt x="1019175" y="1619250"/>
                </a:cubicBezTo>
                <a:cubicBezTo>
                  <a:pt x="1038969" y="1718221"/>
                  <a:pt x="1028534" y="1778494"/>
                  <a:pt x="1019175" y="1895475"/>
                </a:cubicBezTo>
                <a:cubicBezTo>
                  <a:pt x="1018374" y="1905483"/>
                  <a:pt x="1012408" y="1914396"/>
                  <a:pt x="1009650" y="1924050"/>
                </a:cubicBezTo>
                <a:cubicBezTo>
                  <a:pt x="1006054" y="1936637"/>
                  <a:pt x="1003300" y="1949450"/>
                  <a:pt x="1000125" y="1962150"/>
                </a:cubicBezTo>
                <a:cubicBezTo>
                  <a:pt x="1003300" y="1990725"/>
                  <a:pt x="984282" y="2034345"/>
                  <a:pt x="1009650" y="2047875"/>
                </a:cubicBezTo>
                <a:cubicBezTo>
                  <a:pt x="1110632" y="2101732"/>
                  <a:pt x="1124521" y="2042106"/>
                  <a:pt x="1181100" y="2009775"/>
                </a:cubicBezTo>
                <a:cubicBezTo>
                  <a:pt x="1189817" y="2004794"/>
                  <a:pt x="1200695" y="2004740"/>
                  <a:pt x="1209675" y="2000250"/>
                </a:cubicBezTo>
                <a:cubicBezTo>
                  <a:pt x="1283533" y="1963321"/>
                  <a:pt x="1195001" y="1995616"/>
                  <a:pt x="1266825" y="1971675"/>
                </a:cubicBezTo>
                <a:cubicBezTo>
                  <a:pt x="1285875" y="1952625"/>
                  <a:pt x="1301559" y="1929469"/>
                  <a:pt x="1323975" y="1914525"/>
                </a:cubicBezTo>
                <a:cubicBezTo>
                  <a:pt x="1333500" y="1908175"/>
                  <a:pt x="1343756" y="1902804"/>
                  <a:pt x="1352550" y="1895475"/>
                </a:cubicBezTo>
                <a:cubicBezTo>
                  <a:pt x="1425889" y="1834359"/>
                  <a:pt x="1338754" y="1895148"/>
                  <a:pt x="1409700" y="1847850"/>
                </a:cubicBezTo>
                <a:cubicBezTo>
                  <a:pt x="1412875" y="1838325"/>
                  <a:pt x="1413061" y="1827200"/>
                  <a:pt x="1419225" y="1819275"/>
                </a:cubicBezTo>
                <a:cubicBezTo>
                  <a:pt x="1435765" y="1798009"/>
                  <a:pt x="1476375" y="1762125"/>
                  <a:pt x="1476375" y="1762125"/>
                </a:cubicBezTo>
                <a:cubicBezTo>
                  <a:pt x="1484148" y="1738806"/>
                  <a:pt x="1490237" y="1716048"/>
                  <a:pt x="1504950" y="1695450"/>
                </a:cubicBezTo>
                <a:cubicBezTo>
                  <a:pt x="1512780" y="1684489"/>
                  <a:pt x="1524000" y="1676400"/>
                  <a:pt x="1533525" y="1666875"/>
                </a:cubicBezTo>
                <a:cubicBezTo>
                  <a:pt x="1558925" y="1590675"/>
                  <a:pt x="1520825" y="1679575"/>
                  <a:pt x="1571625" y="1628775"/>
                </a:cubicBezTo>
                <a:cubicBezTo>
                  <a:pt x="1578725" y="1621675"/>
                  <a:pt x="1574878" y="1608040"/>
                  <a:pt x="1581150" y="1600200"/>
                </a:cubicBezTo>
                <a:cubicBezTo>
                  <a:pt x="1588301" y="1591261"/>
                  <a:pt x="1599675" y="1586632"/>
                  <a:pt x="1609725" y="1581150"/>
                </a:cubicBezTo>
                <a:cubicBezTo>
                  <a:pt x="1676652" y="1544644"/>
                  <a:pt x="1665438" y="1549879"/>
                  <a:pt x="1714500" y="1533525"/>
                </a:cubicBezTo>
                <a:cubicBezTo>
                  <a:pt x="1765300" y="1536700"/>
                  <a:pt x="1817267" y="1531770"/>
                  <a:pt x="1866900" y="1543050"/>
                </a:cubicBezTo>
                <a:cubicBezTo>
                  <a:pt x="1889226" y="1548124"/>
                  <a:pt x="1924050" y="1581150"/>
                  <a:pt x="1924050" y="1581150"/>
                </a:cubicBezTo>
                <a:cubicBezTo>
                  <a:pt x="1939687" y="1628060"/>
                  <a:pt x="1922380" y="1595634"/>
                  <a:pt x="1962150" y="1628775"/>
                </a:cubicBezTo>
                <a:cubicBezTo>
                  <a:pt x="2007686" y="1666721"/>
                  <a:pt x="1975718" y="1645057"/>
                  <a:pt x="2009775" y="1685925"/>
                </a:cubicBezTo>
                <a:cubicBezTo>
                  <a:pt x="2037170" y="1718799"/>
                  <a:pt x="2060401" y="1723502"/>
                  <a:pt x="2076450" y="1771650"/>
                </a:cubicBezTo>
                <a:cubicBezTo>
                  <a:pt x="2093914" y="1824041"/>
                  <a:pt x="2075482" y="1777099"/>
                  <a:pt x="2105025" y="1828800"/>
                </a:cubicBezTo>
                <a:cubicBezTo>
                  <a:pt x="2112070" y="1841128"/>
                  <a:pt x="2117030" y="1854572"/>
                  <a:pt x="2124075" y="1866900"/>
                </a:cubicBezTo>
                <a:cubicBezTo>
                  <a:pt x="2129755" y="1876839"/>
                  <a:pt x="2138005" y="1885236"/>
                  <a:pt x="2143125" y="1895475"/>
                </a:cubicBezTo>
                <a:cubicBezTo>
                  <a:pt x="2147615" y="1904455"/>
                  <a:pt x="2148160" y="1915070"/>
                  <a:pt x="2152650" y="1924050"/>
                </a:cubicBezTo>
                <a:cubicBezTo>
                  <a:pt x="2157770" y="1934289"/>
                  <a:pt x="2166580" y="1942386"/>
                  <a:pt x="2171700" y="1952625"/>
                </a:cubicBezTo>
                <a:cubicBezTo>
                  <a:pt x="2176190" y="1961605"/>
                  <a:pt x="2175656" y="1972846"/>
                  <a:pt x="2181225" y="1981200"/>
                </a:cubicBezTo>
                <a:cubicBezTo>
                  <a:pt x="2188697" y="1992408"/>
                  <a:pt x="2201970" y="1998814"/>
                  <a:pt x="2209800" y="2009775"/>
                </a:cubicBezTo>
                <a:cubicBezTo>
                  <a:pt x="2218053" y="2021329"/>
                  <a:pt x="2219760" y="2036967"/>
                  <a:pt x="2228850" y="2047875"/>
                </a:cubicBezTo>
                <a:cubicBezTo>
                  <a:pt x="2236179" y="2056669"/>
                  <a:pt x="2248631" y="2059596"/>
                  <a:pt x="2257425" y="2066925"/>
                </a:cubicBezTo>
                <a:cubicBezTo>
                  <a:pt x="2267773" y="2075549"/>
                  <a:pt x="2274925" y="2087833"/>
                  <a:pt x="2286000" y="2095500"/>
                </a:cubicBezTo>
                <a:cubicBezTo>
                  <a:pt x="2316443" y="2116576"/>
                  <a:pt x="2346124" y="2140941"/>
                  <a:pt x="2381250" y="2152650"/>
                </a:cubicBezTo>
                <a:lnTo>
                  <a:pt x="2466975" y="2181225"/>
                </a:lnTo>
                <a:cubicBezTo>
                  <a:pt x="2476500" y="2184400"/>
                  <a:pt x="2485810" y="2188315"/>
                  <a:pt x="2495550" y="2190750"/>
                </a:cubicBezTo>
                <a:cubicBezTo>
                  <a:pt x="2543390" y="2202710"/>
                  <a:pt x="2521231" y="2196135"/>
                  <a:pt x="2562225" y="2209800"/>
                </a:cubicBezTo>
                <a:cubicBezTo>
                  <a:pt x="2593975" y="2206625"/>
                  <a:pt x="2626275" y="2206961"/>
                  <a:pt x="2657475" y="2200275"/>
                </a:cubicBezTo>
                <a:cubicBezTo>
                  <a:pt x="2704832" y="2190127"/>
                  <a:pt x="2692581" y="2174694"/>
                  <a:pt x="2724150" y="2143125"/>
                </a:cubicBezTo>
                <a:cubicBezTo>
                  <a:pt x="2732245" y="2135030"/>
                  <a:pt x="2743200" y="2130425"/>
                  <a:pt x="2752725" y="2124075"/>
                </a:cubicBezTo>
                <a:cubicBezTo>
                  <a:pt x="2801964" y="2050217"/>
                  <a:pt x="2783585" y="2088645"/>
                  <a:pt x="2809875" y="2009775"/>
                </a:cubicBezTo>
                <a:lnTo>
                  <a:pt x="2819400" y="1981200"/>
                </a:lnTo>
                <a:cubicBezTo>
                  <a:pt x="2816225" y="1838325"/>
                  <a:pt x="2815164" y="1695387"/>
                  <a:pt x="2809875" y="1552575"/>
                </a:cubicBezTo>
                <a:cubicBezTo>
                  <a:pt x="2808811" y="1523844"/>
                  <a:pt x="2802643" y="1495509"/>
                  <a:pt x="2800350" y="1466850"/>
                </a:cubicBezTo>
                <a:cubicBezTo>
                  <a:pt x="2796291" y="1416113"/>
                  <a:pt x="2794000" y="1365250"/>
                  <a:pt x="2790825" y="1314450"/>
                </a:cubicBezTo>
                <a:cubicBezTo>
                  <a:pt x="2794000" y="1196975"/>
                  <a:pt x="2794280" y="1079386"/>
                  <a:pt x="2800350" y="962025"/>
                </a:cubicBezTo>
                <a:cubicBezTo>
                  <a:pt x="2805157" y="869083"/>
                  <a:pt x="2806182" y="803500"/>
                  <a:pt x="2828925" y="723900"/>
                </a:cubicBezTo>
                <a:cubicBezTo>
                  <a:pt x="2831683" y="714246"/>
                  <a:pt x="2833960" y="704305"/>
                  <a:pt x="2838450" y="695325"/>
                </a:cubicBezTo>
                <a:cubicBezTo>
                  <a:pt x="2843570" y="685086"/>
                  <a:pt x="2852380" y="676989"/>
                  <a:pt x="2857500" y="666750"/>
                </a:cubicBezTo>
                <a:cubicBezTo>
                  <a:pt x="2880717" y="620316"/>
                  <a:pt x="2852135" y="655008"/>
                  <a:pt x="2876550" y="600075"/>
                </a:cubicBezTo>
                <a:cubicBezTo>
                  <a:pt x="2925428" y="490099"/>
                  <a:pt x="2885943" y="600339"/>
                  <a:pt x="2924175" y="523875"/>
                </a:cubicBezTo>
                <a:cubicBezTo>
                  <a:pt x="2964998" y="442228"/>
                  <a:pt x="2921876" y="508848"/>
                  <a:pt x="2962275" y="438150"/>
                </a:cubicBezTo>
                <a:cubicBezTo>
                  <a:pt x="2967955" y="428211"/>
                  <a:pt x="2976205" y="419814"/>
                  <a:pt x="2981325" y="409575"/>
                </a:cubicBezTo>
                <a:cubicBezTo>
                  <a:pt x="2985815" y="400595"/>
                  <a:pt x="2986360" y="389980"/>
                  <a:pt x="2990850" y="381000"/>
                </a:cubicBezTo>
                <a:cubicBezTo>
                  <a:pt x="2995970" y="370761"/>
                  <a:pt x="3004220" y="362364"/>
                  <a:pt x="3009900" y="352425"/>
                </a:cubicBezTo>
                <a:cubicBezTo>
                  <a:pt x="3016945" y="340097"/>
                  <a:pt x="3021645" y="326501"/>
                  <a:pt x="3028950" y="314325"/>
                </a:cubicBezTo>
                <a:cubicBezTo>
                  <a:pt x="3040730" y="294692"/>
                  <a:pt x="3067050" y="257175"/>
                  <a:pt x="3067050" y="257175"/>
                </a:cubicBezTo>
                <a:cubicBezTo>
                  <a:pt x="3074337" y="228028"/>
                  <a:pt x="3073699" y="212426"/>
                  <a:pt x="3095625" y="190500"/>
                </a:cubicBezTo>
                <a:cubicBezTo>
                  <a:pt x="3103720" y="182405"/>
                  <a:pt x="3114675" y="177800"/>
                  <a:pt x="3124200" y="171450"/>
                </a:cubicBezTo>
                <a:cubicBezTo>
                  <a:pt x="3139291" y="148814"/>
                  <a:pt x="3140747" y="133959"/>
                  <a:pt x="3171825" y="133350"/>
                </a:cubicBezTo>
                <a:lnTo>
                  <a:pt x="4114800" y="123825"/>
                </a:lnTo>
                <a:cubicBezTo>
                  <a:pt x="4130675" y="120650"/>
                  <a:pt x="4147266" y="119984"/>
                  <a:pt x="4162425" y="114300"/>
                </a:cubicBezTo>
                <a:cubicBezTo>
                  <a:pt x="4173144" y="110280"/>
                  <a:pt x="4180478" y="99759"/>
                  <a:pt x="4191000" y="95250"/>
                </a:cubicBezTo>
                <a:cubicBezTo>
                  <a:pt x="4203032" y="90093"/>
                  <a:pt x="4216400" y="88900"/>
                  <a:pt x="4229100" y="85725"/>
                </a:cubicBezTo>
                <a:cubicBezTo>
                  <a:pt x="4321228" y="16629"/>
                  <a:pt x="4223049" y="83988"/>
                  <a:pt x="4295775" y="47625"/>
                </a:cubicBezTo>
                <a:cubicBezTo>
                  <a:pt x="4306014" y="42505"/>
                  <a:pt x="4313828" y="33084"/>
                  <a:pt x="4324350" y="28575"/>
                </a:cubicBezTo>
                <a:cubicBezTo>
                  <a:pt x="4336382" y="23418"/>
                  <a:pt x="4349911" y="22812"/>
                  <a:pt x="4362450" y="19050"/>
                </a:cubicBezTo>
                <a:cubicBezTo>
                  <a:pt x="4381684" y="13280"/>
                  <a:pt x="4419600" y="0"/>
                  <a:pt x="4419600" y="0"/>
                </a:cubicBezTo>
                <a:cubicBezTo>
                  <a:pt x="4479925" y="6350"/>
                  <a:pt x="4540742" y="9078"/>
                  <a:pt x="4600575" y="19050"/>
                </a:cubicBezTo>
                <a:cubicBezTo>
                  <a:pt x="4617440" y="21861"/>
                  <a:pt x="4632576" y="31156"/>
                  <a:pt x="4648200" y="38100"/>
                </a:cubicBezTo>
                <a:cubicBezTo>
                  <a:pt x="4661175" y="43867"/>
                  <a:pt x="4673325" y="51383"/>
                  <a:pt x="4686300" y="57150"/>
                </a:cubicBezTo>
                <a:cubicBezTo>
                  <a:pt x="4701924" y="64094"/>
                  <a:pt x="4718979" y="67897"/>
                  <a:pt x="4733925" y="76200"/>
                </a:cubicBezTo>
                <a:cubicBezTo>
                  <a:pt x="4747802" y="83910"/>
                  <a:pt x="4758563" y="96361"/>
                  <a:pt x="4772025" y="104775"/>
                </a:cubicBezTo>
                <a:cubicBezTo>
                  <a:pt x="4784066" y="112300"/>
                  <a:pt x="4797949" y="116520"/>
                  <a:pt x="4810125" y="123825"/>
                </a:cubicBezTo>
                <a:cubicBezTo>
                  <a:pt x="4829758" y="135605"/>
                  <a:pt x="4846797" y="151686"/>
                  <a:pt x="4867275" y="161925"/>
                </a:cubicBezTo>
                <a:cubicBezTo>
                  <a:pt x="4879975" y="168275"/>
                  <a:pt x="4893561" y="173099"/>
                  <a:pt x="4905375" y="180975"/>
                </a:cubicBezTo>
                <a:cubicBezTo>
                  <a:pt x="4924674" y="193841"/>
                  <a:pt x="4964362" y="226995"/>
                  <a:pt x="4981575" y="247650"/>
                </a:cubicBezTo>
                <a:cubicBezTo>
                  <a:pt x="4988904" y="256444"/>
                  <a:pt x="4992530" y="268130"/>
                  <a:pt x="5000625" y="276225"/>
                </a:cubicBezTo>
                <a:cubicBezTo>
                  <a:pt x="5051597" y="327197"/>
                  <a:pt x="5007300" y="256350"/>
                  <a:pt x="5067300" y="323850"/>
                </a:cubicBezTo>
                <a:cubicBezTo>
                  <a:pt x="5082511" y="340962"/>
                  <a:pt x="5092700" y="361950"/>
                  <a:pt x="5105400" y="381000"/>
                </a:cubicBezTo>
                <a:cubicBezTo>
                  <a:pt x="5111750" y="390525"/>
                  <a:pt x="5120830" y="398715"/>
                  <a:pt x="5124450" y="409575"/>
                </a:cubicBezTo>
                <a:cubicBezTo>
                  <a:pt x="5127625" y="419100"/>
                  <a:pt x="5130020" y="428922"/>
                  <a:pt x="5133975" y="438150"/>
                </a:cubicBezTo>
                <a:cubicBezTo>
                  <a:pt x="5139568" y="451201"/>
                  <a:pt x="5148039" y="462955"/>
                  <a:pt x="5153025" y="476250"/>
                </a:cubicBezTo>
                <a:cubicBezTo>
                  <a:pt x="5177192" y="540696"/>
                  <a:pt x="5149048" y="489195"/>
                  <a:pt x="5172075" y="542925"/>
                </a:cubicBezTo>
                <a:cubicBezTo>
                  <a:pt x="5207385" y="625315"/>
                  <a:pt x="5178312" y="542587"/>
                  <a:pt x="5200650" y="609600"/>
                </a:cubicBezTo>
                <a:cubicBezTo>
                  <a:pt x="5230337" y="980688"/>
                  <a:pt x="5221595" y="768119"/>
                  <a:pt x="5210175" y="1247775"/>
                </a:cubicBezTo>
                <a:cubicBezTo>
                  <a:pt x="5199848" y="1227122"/>
                  <a:pt x="5186272" y="1204459"/>
                  <a:pt x="5181600" y="1181100"/>
                </a:cubicBezTo>
                <a:cubicBezTo>
                  <a:pt x="5180355" y="1174873"/>
                  <a:pt x="5181600" y="1168400"/>
                  <a:pt x="5181600" y="1162050"/>
                </a:cubicBezTo>
              </a:path>
            </a:pathLst>
          </a:custGeom>
          <a:noFill/>
          <a:ln w="38100">
            <a:solidFill>
              <a:srgbClr val="CCF0C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도형 31"/>
          <p:cNvSpPr>
            <a:spLocks/>
          </p:cNvSpPr>
          <p:nvPr/>
        </p:nvSpPr>
        <p:spPr>
          <a:xfrm>
            <a:off x="264477" y="832485"/>
            <a:ext cx="6420167" cy="5437075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20542" y="4317953"/>
            <a:ext cx="1026270" cy="1050133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82283" y="4642964"/>
            <a:ext cx="96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276705" y="3192555"/>
            <a:ext cx="360485" cy="37258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213849" y="3270947"/>
            <a:ext cx="66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637190" y="3596579"/>
            <a:ext cx="662444" cy="68993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645403" y="3785168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213212" y="3508499"/>
            <a:ext cx="690838" cy="68930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227411" y="3688810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365821" y="2252186"/>
            <a:ext cx="628347" cy="1162994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3527542" y="2383951"/>
            <a:ext cx="410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041031" y="1587616"/>
            <a:ext cx="859878" cy="82207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4139611" y="1885153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5374496" y="1498464"/>
            <a:ext cx="591589" cy="634937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5374496" y="1709432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5521657" y="2466455"/>
            <a:ext cx="815753" cy="108056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5583746" y="2898390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6974968" y="885974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6974968" y="1079258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59095" y="916392"/>
            <a:ext cx="372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뗏목 전투가 일어나는 구역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도착하기 전까지 </a:t>
            </a: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몬스터가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스폰된다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75585" y="819676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6985017" y="2421885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6985017" y="2615169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869144" y="2329213"/>
            <a:ext cx="3569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성 입구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앨리트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몬스터가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존재하는 구역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보스를 </a:t>
            </a: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잡기전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기술에 대한 학습을 최대치로 끌어내어 연습하도록 만든다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885634" y="2355587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7790015" y="3884025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앨리트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2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몬스터와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전투 후 휴식 시간을 주는 환기 구간이다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플레이어 상태를 재정비 하고 보스 전투 직전 긴장을 풀어주는 구역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885634" y="3892813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7852738" y="5349596"/>
            <a:ext cx="3727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보스 전투 구역</a:t>
            </a:r>
            <a:endParaRPr lang="en-US" altLang="ko-KR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학습의 응용을 최대치로 이끌어 내어 모든 상황을 대처하고 패턴을 피하며 전투하는 구역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6886812" y="5375968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6968001" y="3963581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6973855" y="5458285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6974967" y="4148676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986195" y="5635550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</p:spTree>
    <p:extLst>
      <p:ext uri="{BB962C8B-B14F-4D97-AF65-F5344CB8AC3E}">
        <p14:creationId xmlns:p14="http://schemas.microsoft.com/office/powerpoint/2010/main" val="864134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배치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49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-5-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B01EC2-C546-4723-A951-DB4A76CDEC20}"/>
              </a:ext>
            </a:extLst>
          </p:cNvPr>
          <p:cNvGrpSpPr/>
          <p:nvPr/>
        </p:nvGrpSpPr>
        <p:grpSpPr>
          <a:xfrm>
            <a:off x="377392" y="904622"/>
            <a:ext cx="4069126" cy="2710926"/>
            <a:chOff x="314643" y="1341256"/>
            <a:chExt cx="6267449" cy="4175488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22083" r="9687" b="9166"/>
            <a:stretch/>
          </p:blipFill>
          <p:spPr>
            <a:xfrm>
              <a:off x="314643" y="1341256"/>
              <a:ext cx="6267449" cy="4175488"/>
            </a:xfrm>
            <a:prstGeom prst="rect">
              <a:avLst/>
            </a:prstGeom>
            <a:ln w="12700" cap="sq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이등변 삼각형 2"/>
            <p:cNvSpPr/>
            <p:nvPr/>
          </p:nvSpPr>
          <p:spPr>
            <a:xfrm>
              <a:off x="618087" y="448407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14802" y="467750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809746" y="4903694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>
              <a:off x="1026208" y="5033163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>
              <a:off x="1242670" y="5033163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1401564" y="4860191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>
              <a:off x="1315962" y="4422754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/>
            <p:cNvSpPr/>
            <p:nvPr/>
          </p:nvSpPr>
          <p:spPr>
            <a:xfrm>
              <a:off x="1169556" y="4343601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>
              <a:off x="1339385" y="4601896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997569" y="4229322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725124" y="4050175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764632" y="3863886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3"/>
            <p:cNvSpPr/>
            <p:nvPr/>
          </p:nvSpPr>
          <p:spPr>
            <a:xfrm>
              <a:off x="764632" y="3661440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>
              <a:off x="931985" y="3461743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1119510" y="341922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>
              <a:off x="1012130" y="3978751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/>
            <p:nvPr/>
          </p:nvSpPr>
          <p:spPr>
            <a:xfrm>
              <a:off x="1007955" y="3802882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/>
            <p:cNvSpPr/>
            <p:nvPr/>
          </p:nvSpPr>
          <p:spPr>
            <a:xfrm>
              <a:off x="980592" y="370584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/>
            <p:nvPr/>
          </p:nvSpPr>
          <p:spPr>
            <a:xfrm>
              <a:off x="1211232" y="371816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83"/>
            <p:cNvSpPr/>
            <p:nvPr/>
          </p:nvSpPr>
          <p:spPr>
            <a:xfrm>
              <a:off x="594120" y="4268932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428664" y="3320642"/>
              <a:ext cx="139230" cy="13923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이등변 삼각형 119"/>
            <p:cNvSpPr/>
            <p:nvPr/>
          </p:nvSpPr>
          <p:spPr>
            <a:xfrm>
              <a:off x="1395726" y="3543088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/>
            <p:cNvSpPr/>
            <p:nvPr/>
          </p:nvSpPr>
          <p:spPr>
            <a:xfrm>
              <a:off x="1578531" y="336800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이등변 삼각형 121"/>
            <p:cNvSpPr/>
            <p:nvPr/>
          </p:nvSpPr>
          <p:spPr>
            <a:xfrm>
              <a:off x="1155590" y="324428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이등변 삼각형 122"/>
            <p:cNvSpPr/>
            <p:nvPr/>
          </p:nvSpPr>
          <p:spPr>
            <a:xfrm>
              <a:off x="1266271" y="308729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>
              <a:off x="1433823" y="301869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이등변 삼각형 124"/>
            <p:cNvSpPr/>
            <p:nvPr/>
          </p:nvSpPr>
          <p:spPr>
            <a:xfrm>
              <a:off x="1577009" y="3031725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이등변 삼각형 125"/>
            <p:cNvSpPr/>
            <p:nvPr/>
          </p:nvSpPr>
          <p:spPr>
            <a:xfrm>
              <a:off x="1769195" y="2954665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이등변 삼각형 126"/>
            <p:cNvSpPr/>
            <p:nvPr/>
          </p:nvSpPr>
          <p:spPr>
            <a:xfrm>
              <a:off x="1916076" y="308001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>
              <a:off x="1713531" y="3264275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AE62170-425C-4296-9E46-295F852C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925163"/>
              </p:ext>
            </p:extLst>
          </p:nvPr>
        </p:nvGraphicFramePr>
        <p:xfrm>
          <a:off x="377392" y="3904708"/>
          <a:ext cx="4069126" cy="247407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912">
                  <a:extLst>
                    <a:ext uri="{9D8B030D-6E8A-4147-A177-3AD203B41FA5}">
                      <a16:colId xmlns:a16="http://schemas.microsoft.com/office/drawing/2014/main" val="148873531"/>
                    </a:ext>
                  </a:extLst>
                </a:gridCol>
                <a:gridCol w="745976">
                  <a:extLst>
                    <a:ext uri="{9D8B030D-6E8A-4147-A177-3AD203B41FA5}">
                      <a16:colId xmlns:a16="http://schemas.microsoft.com/office/drawing/2014/main" val="2800997462"/>
                    </a:ext>
                  </a:extLst>
                </a:gridCol>
                <a:gridCol w="2688238">
                  <a:extLst>
                    <a:ext uri="{9D8B030D-6E8A-4147-A177-3AD203B41FA5}">
                      <a16:colId xmlns:a16="http://schemas.microsoft.com/office/drawing/2014/main" val="3267039644"/>
                    </a:ext>
                  </a:extLst>
                </a:gridCol>
              </a:tblGrid>
              <a:tr h="276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오브잭트</a:t>
                      </a:r>
                      <a:endParaRPr lang="ko-KR" altLang="en-US" sz="105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설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5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나무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초록빛이 도는 잎을 가진 전나무로</a:t>
                      </a:r>
                      <a:b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카툰</a:t>
                      </a: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 렌더링이 들어가 나뭇가지 색은</a:t>
                      </a:r>
                      <a:b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어둡지만 나뭇잎 색은 밝다</a:t>
                      </a:r>
                      <a:endParaRPr lang="en-US" altLang="ko-KR" sz="11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017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죽어가는 나무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전나무가 시들어진 컨셉으로</a:t>
                      </a:r>
                      <a:b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나뭇잎이 많이 떨어진 상태이다</a:t>
                      </a:r>
                      <a: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사진 참고</a:t>
                      </a:r>
                      <a:endParaRPr lang="en-US" altLang="ko-KR" sz="11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6895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가지 나무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잎은 다 떨어지고 나뭇가지만 남거나</a:t>
                      </a:r>
                      <a:b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기둥만 남아버린 나무이다</a:t>
                      </a:r>
                      <a: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사진 참고</a:t>
                      </a:r>
                      <a:endParaRPr lang="en-US" altLang="ko-KR" sz="11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07310"/>
                  </a:ext>
                </a:extLst>
              </a:tr>
            </a:tbl>
          </a:graphicData>
        </a:graphic>
      </p:graphicFrame>
      <p:sp>
        <p:nvSpPr>
          <p:cNvPr id="91" name="이등변 삼각형 90"/>
          <p:cNvSpPr/>
          <p:nvPr/>
        </p:nvSpPr>
        <p:spPr>
          <a:xfrm>
            <a:off x="561280" y="4416237"/>
            <a:ext cx="326267" cy="29091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6C405A-20BA-4A3D-8148-7EAB5BBD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43" y="2523360"/>
            <a:ext cx="2823552" cy="188537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65ECA6-5AED-4DB0-B019-500DFC0A5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920" y="2521473"/>
            <a:ext cx="2272457" cy="188184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E337E7-3E20-48A2-AB76-66BEE71AB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750" y="4537321"/>
            <a:ext cx="2754541" cy="20639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텍스트, 나무, 실외, 식물이(가) 표시된 사진&#10;&#10;자동 생성된 설명">
            <a:extLst>
              <a:ext uri="{FF2B5EF4-FFF2-40B4-BE49-F238E27FC236}">
                <a16:creationId xmlns:a16="http://schemas.microsoft.com/office/drawing/2014/main" id="{63BB116E-5E08-42D7-964C-C049F876F4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20" y="4498936"/>
            <a:ext cx="3669319" cy="206399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6F1DCD-86DB-4EE5-8226-460C2DFDB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919" y="900224"/>
            <a:ext cx="2492376" cy="140196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D01529-B41A-452E-968D-D99900858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378" y="896842"/>
            <a:ext cx="1878044" cy="105528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01BE22-D8F7-449B-A3B1-0D358280FC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2505" y="896842"/>
            <a:ext cx="2098630" cy="10347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570056CE-CFB6-4FC6-85F3-81F18F4F1DBD}"/>
              </a:ext>
            </a:extLst>
          </p:cNvPr>
          <p:cNvSpPr/>
          <p:nvPr/>
        </p:nvSpPr>
        <p:spPr>
          <a:xfrm>
            <a:off x="534550" y="5225419"/>
            <a:ext cx="326267" cy="29091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9758B6E0-0803-44F8-9B1B-3AA065D16574}"/>
              </a:ext>
            </a:extLst>
          </p:cNvPr>
          <p:cNvSpPr/>
          <p:nvPr/>
        </p:nvSpPr>
        <p:spPr>
          <a:xfrm>
            <a:off x="534550" y="5912661"/>
            <a:ext cx="326267" cy="29091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70DDC667-C6D8-4348-A191-4BB6D89DAD66}"/>
              </a:ext>
            </a:extLst>
          </p:cNvPr>
          <p:cNvSpPr/>
          <p:nvPr/>
        </p:nvSpPr>
        <p:spPr>
          <a:xfrm>
            <a:off x="4582356" y="751384"/>
            <a:ext cx="326267" cy="29091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B6D72D55-E93E-48FB-A7C0-9DDDE9C9A0DB}"/>
              </a:ext>
            </a:extLst>
          </p:cNvPr>
          <p:cNvSpPr/>
          <p:nvPr/>
        </p:nvSpPr>
        <p:spPr>
          <a:xfrm>
            <a:off x="7184024" y="751384"/>
            <a:ext cx="326267" cy="29091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78E2B262-AFB2-4404-8D9A-B2201D76DA3C}"/>
              </a:ext>
            </a:extLst>
          </p:cNvPr>
          <p:cNvSpPr/>
          <p:nvPr/>
        </p:nvSpPr>
        <p:spPr>
          <a:xfrm>
            <a:off x="9097642" y="751384"/>
            <a:ext cx="326267" cy="29091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1864484A-9253-4371-8AA7-A0DAFE6C3963}"/>
              </a:ext>
            </a:extLst>
          </p:cNvPr>
          <p:cNvSpPr/>
          <p:nvPr/>
        </p:nvSpPr>
        <p:spPr>
          <a:xfrm>
            <a:off x="4579627" y="2344135"/>
            <a:ext cx="326267" cy="29091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785D7D1E-6479-4B2F-AC02-B00DE8C9DBB7}"/>
              </a:ext>
            </a:extLst>
          </p:cNvPr>
          <p:cNvSpPr/>
          <p:nvPr/>
        </p:nvSpPr>
        <p:spPr>
          <a:xfrm>
            <a:off x="7666786" y="2386864"/>
            <a:ext cx="326267" cy="290916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0EC42F88-B9CE-4A85-BCB9-CACA1B42AF1A}"/>
              </a:ext>
            </a:extLst>
          </p:cNvPr>
          <p:cNvSpPr/>
          <p:nvPr/>
        </p:nvSpPr>
        <p:spPr>
          <a:xfrm>
            <a:off x="4603013" y="4442502"/>
            <a:ext cx="326267" cy="29091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25D00795-2B76-49D6-968A-40D4A723CD0F}"/>
              </a:ext>
            </a:extLst>
          </p:cNvPr>
          <p:cNvSpPr/>
          <p:nvPr/>
        </p:nvSpPr>
        <p:spPr>
          <a:xfrm>
            <a:off x="7691775" y="4391863"/>
            <a:ext cx="326267" cy="29091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64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89459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배치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49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-5-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1347" y="3338219"/>
            <a:ext cx="750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B01EC2-C546-4723-A951-DB4A76CDEC20}"/>
              </a:ext>
            </a:extLst>
          </p:cNvPr>
          <p:cNvGrpSpPr/>
          <p:nvPr/>
        </p:nvGrpSpPr>
        <p:grpSpPr>
          <a:xfrm>
            <a:off x="377392" y="904622"/>
            <a:ext cx="4069126" cy="2710926"/>
            <a:chOff x="314643" y="1341256"/>
            <a:chExt cx="6267449" cy="4175488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22083" r="9687" b="9166"/>
            <a:stretch/>
          </p:blipFill>
          <p:spPr>
            <a:xfrm>
              <a:off x="314643" y="1341256"/>
              <a:ext cx="6267449" cy="4175488"/>
            </a:xfrm>
            <a:prstGeom prst="rect">
              <a:avLst/>
            </a:prstGeom>
            <a:ln w="12700" cap="sq">
              <a:solidFill>
                <a:schemeClr val="tx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이등변 삼각형 2"/>
            <p:cNvSpPr/>
            <p:nvPr/>
          </p:nvSpPr>
          <p:spPr>
            <a:xfrm>
              <a:off x="618087" y="448407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14802" y="467750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809746" y="4903694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>
              <a:off x="1026208" y="5033163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이등변 삼각형 44"/>
            <p:cNvSpPr/>
            <p:nvPr/>
          </p:nvSpPr>
          <p:spPr>
            <a:xfrm>
              <a:off x="1242670" y="5033163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>
              <a:off x="1401564" y="4860191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>
              <a:off x="1315962" y="4422754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/>
            <p:cNvSpPr/>
            <p:nvPr/>
          </p:nvSpPr>
          <p:spPr>
            <a:xfrm>
              <a:off x="1169556" y="4343601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>
              <a:off x="1339385" y="4601896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>
              <a:off x="997569" y="4229322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725124" y="4050175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764632" y="3863886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이등변 삼각형 73"/>
            <p:cNvSpPr/>
            <p:nvPr/>
          </p:nvSpPr>
          <p:spPr>
            <a:xfrm>
              <a:off x="764632" y="3661440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>
              <a:off x="931985" y="3461743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1119510" y="341922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이등변 삼각형 78"/>
            <p:cNvSpPr/>
            <p:nvPr/>
          </p:nvSpPr>
          <p:spPr>
            <a:xfrm>
              <a:off x="1012130" y="3978751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이등변 삼각형 79"/>
            <p:cNvSpPr/>
            <p:nvPr/>
          </p:nvSpPr>
          <p:spPr>
            <a:xfrm>
              <a:off x="1007955" y="3802882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이등변 삼각형 80"/>
            <p:cNvSpPr/>
            <p:nvPr/>
          </p:nvSpPr>
          <p:spPr>
            <a:xfrm>
              <a:off x="980592" y="370584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/>
            <p:nvPr/>
          </p:nvSpPr>
          <p:spPr>
            <a:xfrm>
              <a:off x="1211232" y="371816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이등변 삼각형 83"/>
            <p:cNvSpPr/>
            <p:nvPr/>
          </p:nvSpPr>
          <p:spPr>
            <a:xfrm>
              <a:off x="594120" y="4268932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428664" y="3320642"/>
              <a:ext cx="139230" cy="13923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이등변 삼각형 119"/>
            <p:cNvSpPr/>
            <p:nvPr/>
          </p:nvSpPr>
          <p:spPr>
            <a:xfrm>
              <a:off x="1395726" y="3543088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/>
            <p:cNvSpPr/>
            <p:nvPr/>
          </p:nvSpPr>
          <p:spPr>
            <a:xfrm>
              <a:off x="1578531" y="336800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이등변 삼각형 121"/>
            <p:cNvSpPr/>
            <p:nvPr/>
          </p:nvSpPr>
          <p:spPr>
            <a:xfrm>
              <a:off x="1155590" y="324428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이등변 삼각형 122"/>
            <p:cNvSpPr/>
            <p:nvPr/>
          </p:nvSpPr>
          <p:spPr>
            <a:xfrm>
              <a:off x="1266271" y="3087297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>
              <a:off x="1433823" y="301869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이등변 삼각형 124"/>
            <p:cNvSpPr/>
            <p:nvPr/>
          </p:nvSpPr>
          <p:spPr>
            <a:xfrm>
              <a:off x="1577009" y="3031725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이등변 삼각형 125"/>
            <p:cNvSpPr/>
            <p:nvPr/>
          </p:nvSpPr>
          <p:spPr>
            <a:xfrm>
              <a:off x="1769195" y="2954665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이등변 삼각형 126"/>
            <p:cNvSpPr/>
            <p:nvPr/>
          </p:nvSpPr>
          <p:spPr>
            <a:xfrm>
              <a:off x="1916076" y="3080019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7"/>
            <p:cNvSpPr/>
            <p:nvPr/>
          </p:nvSpPr>
          <p:spPr>
            <a:xfrm>
              <a:off x="1713531" y="3264275"/>
              <a:ext cx="193430" cy="193432"/>
            </a:xfrm>
            <a:prstGeom prst="triangl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AE62170-425C-4296-9E46-295F852C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95833"/>
              </p:ext>
            </p:extLst>
          </p:nvPr>
        </p:nvGraphicFramePr>
        <p:xfrm>
          <a:off x="377392" y="3904708"/>
          <a:ext cx="4069126" cy="18469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912">
                  <a:extLst>
                    <a:ext uri="{9D8B030D-6E8A-4147-A177-3AD203B41FA5}">
                      <a16:colId xmlns:a16="http://schemas.microsoft.com/office/drawing/2014/main" val="148873531"/>
                    </a:ext>
                  </a:extLst>
                </a:gridCol>
                <a:gridCol w="745976">
                  <a:extLst>
                    <a:ext uri="{9D8B030D-6E8A-4147-A177-3AD203B41FA5}">
                      <a16:colId xmlns:a16="http://schemas.microsoft.com/office/drawing/2014/main" val="2800997462"/>
                    </a:ext>
                  </a:extLst>
                </a:gridCol>
                <a:gridCol w="2688238">
                  <a:extLst>
                    <a:ext uri="{9D8B030D-6E8A-4147-A177-3AD203B41FA5}">
                      <a16:colId xmlns:a16="http://schemas.microsoft.com/office/drawing/2014/main" val="3267039644"/>
                    </a:ext>
                  </a:extLst>
                </a:gridCol>
              </a:tblGrid>
              <a:tr h="276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오브잭트</a:t>
                      </a:r>
                      <a:endParaRPr lang="ko-KR" altLang="en-US" sz="105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설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5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바위에 </a:t>
                      </a:r>
                      <a:endParaRPr lang="en-US" altLang="ko-KR" sz="110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박힌 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구역 시작지점에 칼이 꽂혀 있어 플레이어가 사용할 무기인 것을 인지하도록 배치한다</a:t>
                      </a:r>
                      <a: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칼은 땅에 박혀 있도록 하며</a:t>
                      </a:r>
                      <a: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박힘의 </a:t>
                      </a:r>
                      <a:b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정도는 참고 자료의 점선을 기준으로 한다</a:t>
                      </a:r>
                      <a: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칼의 디자인은 이하와 같다</a:t>
                      </a:r>
                      <a: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017675"/>
                  </a:ext>
                </a:extLst>
              </a:tr>
            </a:tbl>
          </a:graphicData>
        </a:graphic>
      </p:graphicFrame>
      <p:sp>
        <p:nvSpPr>
          <p:cNvPr id="51" name="타원 50">
            <a:extLst>
              <a:ext uri="{FF2B5EF4-FFF2-40B4-BE49-F238E27FC236}">
                <a16:creationId xmlns:a16="http://schemas.microsoft.com/office/drawing/2014/main" id="{3B977349-7E95-4C0F-ACB6-CE53DF61C68D}"/>
              </a:ext>
            </a:extLst>
          </p:cNvPr>
          <p:cNvSpPr/>
          <p:nvPr/>
        </p:nvSpPr>
        <p:spPr>
          <a:xfrm>
            <a:off x="444381" y="4808576"/>
            <a:ext cx="478994" cy="4789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DC912FC-1A89-4BC1-8B75-159C683E0A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84" y="1009469"/>
            <a:ext cx="3486857" cy="19147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355A133-FEE0-4E4B-87F5-79CE6722C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806" y="1023444"/>
            <a:ext cx="3150778" cy="190078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E3B5698F-4B8A-4B2E-93ED-EDE094B84C42}"/>
              </a:ext>
            </a:extLst>
          </p:cNvPr>
          <p:cNvSpPr/>
          <p:nvPr/>
        </p:nvSpPr>
        <p:spPr>
          <a:xfrm>
            <a:off x="4896672" y="3086893"/>
            <a:ext cx="2337553" cy="321472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68800E8-0F83-41C8-AEE8-3BEAAC4C52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" b="3540"/>
          <a:stretch/>
        </p:blipFill>
        <p:spPr>
          <a:xfrm>
            <a:off x="5600294" y="3123697"/>
            <a:ext cx="812197" cy="3141119"/>
          </a:xfrm>
          <a:prstGeom prst="rect">
            <a:avLst/>
          </a:prstGeom>
          <a:effectLst/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7604E10-BAE1-4A75-9707-686815CE9F8C}"/>
              </a:ext>
            </a:extLst>
          </p:cNvPr>
          <p:cNvCxnSpPr/>
          <p:nvPr/>
        </p:nvCxnSpPr>
        <p:spPr>
          <a:xfrm>
            <a:off x="5162599" y="5411445"/>
            <a:ext cx="1831052" cy="0"/>
          </a:xfrm>
          <a:prstGeom prst="line">
            <a:avLst/>
          </a:prstGeom>
          <a:ln w="349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95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배치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49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-5-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AE62170-425C-4296-9E46-295F852C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000024"/>
              </p:ext>
            </p:extLst>
          </p:nvPr>
        </p:nvGraphicFramePr>
        <p:xfrm>
          <a:off x="377392" y="3904708"/>
          <a:ext cx="4069126" cy="15954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912">
                  <a:extLst>
                    <a:ext uri="{9D8B030D-6E8A-4147-A177-3AD203B41FA5}">
                      <a16:colId xmlns:a16="http://schemas.microsoft.com/office/drawing/2014/main" val="148873531"/>
                    </a:ext>
                  </a:extLst>
                </a:gridCol>
                <a:gridCol w="745976">
                  <a:extLst>
                    <a:ext uri="{9D8B030D-6E8A-4147-A177-3AD203B41FA5}">
                      <a16:colId xmlns:a16="http://schemas.microsoft.com/office/drawing/2014/main" val="2800997462"/>
                    </a:ext>
                  </a:extLst>
                </a:gridCol>
                <a:gridCol w="2688238">
                  <a:extLst>
                    <a:ext uri="{9D8B030D-6E8A-4147-A177-3AD203B41FA5}">
                      <a16:colId xmlns:a16="http://schemas.microsoft.com/office/drawing/2014/main" val="3267039644"/>
                    </a:ext>
                  </a:extLst>
                </a:gridCol>
              </a:tblGrid>
              <a:tr h="276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오브잭트</a:t>
                      </a:r>
                      <a:endParaRPr lang="ko-KR" altLang="en-US" sz="105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설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5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대장간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구역 시작지점 플레이어 시점에서 왼쪽</a:t>
                      </a:r>
                      <a: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,</a:t>
                      </a:r>
                      <a:b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반쯤 무너져 기둥만 간신히 서 있는 </a:t>
                      </a:r>
                      <a:b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대장간이 위치해 있다</a:t>
                      </a:r>
                      <a: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무너진 대장간 앞에는 </a:t>
                      </a:r>
                      <a:r>
                        <a:rPr lang="ko-KR" altLang="en-US" sz="110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모루가</a:t>
                      </a: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 있고</a:t>
                      </a:r>
                      <a:b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10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모루에</a:t>
                      </a:r>
                      <a:r>
                        <a:rPr lang="ko-KR" altLang="en-US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 방패 하나가 기대고있다</a:t>
                      </a:r>
                      <a:r>
                        <a:rPr lang="en-US" altLang="ko-KR" sz="11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01767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D23B81B-BC7C-4588-9279-2977082C1F1A}"/>
              </a:ext>
            </a:extLst>
          </p:cNvPr>
          <p:cNvGrpSpPr/>
          <p:nvPr/>
        </p:nvGrpSpPr>
        <p:grpSpPr>
          <a:xfrm>
            <a:off x="379971" y="884024"/>
            <a:ext cx="4066547" cy="2709207"/>
            <a:chOff x="3524008" y="543397"/>
            <a:chExt cx="6267449" cy="417548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D2BDE7D-8FE7-4D0D-9588-F679DF3B937D}"/>
                </a:ext>
              </a:extLst>
            </p:cNvPr>
            <p:cNvGrpSpPr/>
            <p:nvPr/>
          </p:nvGrpSpPr>
          <p:grpSpPr>
            <a:xfrm>
              <a:off x="3524008" y="543397"/>
              <a:ext cx="6267449" cy="4175488"/>
              <a:chOff x="314643" y="1341256"/>
              <a:chExt cx="6267449" cy="4175488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D217BDE8-061B-4011-9EF6-7B4C41F37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17" t="22083" r="9687" b="9166"/>
              <a:stretch/>
            </p:blipFill>
            <p:spPr>
              <a:xfrm>
                <a:off x="314643" y="1341256"/>
                <a:ext cx="6267449" cy="4175488"/>
              </a:xfrm>
              <a:prstGeom prst="rect">
                <a:avLst/>
              </a:prstGeom>
              <a:ln w="127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B1D1D6BC-1627-4CC2-9B7E-4EE5F31FB32E}"/>
                  </a:ext>
                </a:extLst>
              </p:cNvPr>
              <p:cNvSpPr/>
              <p:nvPr/>
            </p:nvSpPr>
            <p:spPr>
              <a:xfrm>
                <a:off x="1809664" y="3429000"/>
                <a:ext cx="139230" cy="13923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BF5A784F-893F-4551-A277-A2E14C3ECF16}"/>
                </a:ext>
              </a:extLst>
            </p:cNvPr>
            <p:cNvSpPr/>
            <p:nvPr/>
          </p:nvSpPr>
          <p:spPr>
            <a:xfrm>
              <a:off x="4784070" y="2770371"/>
              <a:ext cx="248193" cy="221301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2DCDFF5C-F000-4086-8531-85FFB71D3981}"/>
                </a:ext>
              </a:extLst>
            </p:cNvPr>
            <p:cNvSpPr/>
            <p:nvPr/>
          </p:nvSpPr>
          <p:spPr>
            <a:xfrm>
              <a:off x="4645800" y="2939766"/>
              <a:ext cx="248193" cy="221301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078A3758-F263-4D5E-A33C-AD95CDCBB50C}"/>
                </a:ext>
              </a:extLst>
            </p:cNvPr>
            <p:cNvSpPr/>
            <p:nvPr/>
          </p:nvSpPr>
          <p:spPr>
            <a:xfrm>
              <a:off x="4784070" y="3161067"/>
              <a:ext cx="248193" cy="221301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645F48BA-11D8-4E68-BE9F-3AD6B8DE58B2}"/>
                </a:ext>
              </a:extLst>
            </p:cNvPr>
            <p:cNvSpPr/>
            <p:nvPr/>
          </p:nvSpPr>
          <p:spPr>
            <a:xfrm>
              <a:off x="5062328" y="3215920"/>
              <a:ext cx="248193" cy="221301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이등변 삼각형 66">
              <a:extLst>
                <a:ext uri="{FF2B5EF4-FFF2-40B4-BE49-F238E27FC236}">
                  <a16:creationId xmlns:a16="http://schemas.microsoft.com/office/drawing/2014/main" id="{6E8FA2E0-E7E1-430B-831F-1327E821023E}"/>
                </a:ext>
              </a:extLst>
            </p:cNvPr>
            <p:cNvSpPr/>
            <p:nvPr/>
          </p:nvSpPr>
          <p:spPr>
            <a:xfrm>
              <a:off x="5328890" y="3105269"/>
              <a:ext cx="248193" cy="221301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>
              <a:extLst>
                <a:ext uri="{FF2B5EF4-FFF2-40B4-BE49-F238E27FC236}">
                  <a16:creationId xmlns:a16="http://schemas.microsoft.com/office/drawing/2014/main" id="{427CE827-4B50-45E7-987A-62DB995DE9BC}"/>
                </a:ext>
              </a:extLst>
            </p:cNvPr>
            <p:cNvSpPr/>
            <p:nvPr/>
          </p:nvSpPr>
          <p:spPr>
            <a:xfrm>
              <a:off x="5450255" y="2887239"/>
              <a:ext cx="248193" cy="221301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C24146C1-5743-45E0-99AB-1A48079E5BA7}"/>
                </a:ext>
              </a:extLst>
            </p:cNvPr>
            <p:cNvSpPr/>
            <p:nvPr/>
          </p:nvSpPr>
          <p:spPr>
            <a:xfrm>
              <a:off x="5161954" y="2629963"/>
              <a:ext cx="248193" cy="221301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9B395083-464A-44C9-8A5A-27DC432614C9}"/>
              </a:ext>
            </a:extLst>
          </p:cNvPr>
          <p:cNvSpPr/>
          <p:nvPr/>
        </p:nvSpPr>
        <p:spPr>
          <a:xfrm>
            <a:off x="498679" y="4679306"/>
            <a:ext cx="432245" cy="4322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대장간 기술자 3D 모델 - TurboSquid 751788">
            <a:extLst>
              <a:ext uri="{FF2B5EF4-FFF2-40B4-BE49-F238E27FC236}">
                <a16:creationId xmlns:a16="http://schemas.microsoft.com/office/drawing/2014/main" id="{878755FB-23FE-4C7C-B561-7AFCEE95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72" y="884024"/>
            <a:ext cx="2161012" cy="216101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낮은 폴리 대장장이 중세 건물 3D 모델 - TurboSquid 1055352">
            <a:extLst>
              <a:ext uri="{FF2B5EF4-FFF2-40B4-BE49-F238E27FC236}">
                <a16:creationId xmlns:a16="http://schemas.microsoft.com/office/drawing/2014/main" id="{2BB1D266-2D5D-42EA-A048-B9E7A24B1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901" y="884024"/>
            <a:ext cx="3511646" cy="216101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F38FC678-4E20-4314-A00B-F18F5DA3A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901" y="3429000"/>
            <a:ext cx="3385074" cy="209028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48D16C37-DD9A-4C5A-A27F-9D2D229F48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22" b="89778" l="9694" r="93878">
                        <a14:foregroundMark x1="19898" y1="13333" x2="78571" y2="69333"/>
                        <a14:foregroundMark x1="78571" y1="69333" x2="74490" y2="67111"/>
                        <a14:foregroundMark x1="76531" y1="19556" x2="59694" y2="78667"/>
                        <a14:foregroundMark x1="63265" y1="12889" x2="82653" y2="28444"/>
                        <a14:foregroundMark x1="86735" y1="17778" x2="88265" y2="38667"/>
                        <a14:foregroundMark x1="88265" y1="23556" x2="90306" y2="30222"/>
                        <a14:foregroundMark x1="91327" y1="27556" x2="93878" y2="29333"/>
                        <a14:foregroundMark x1="47959" y1="6222" x2="55612" y2="10222"/>
                        <a14:foregroundMark x1="52041" y1="88889" x2="52041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1806">
            <a:off x="9969796" y="4226548"/>
            <a:ext cx="609747" cy="905516"/>
          </a:xfrm>
          <a:prstGeom prst="rect">
            <a:avLst/>
          </a:prstGeom>
          <a:ln w="12700">
            <a:noFill/>
          </a:ln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A611040D-97A6-4CF2-9C19-1870009CF7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22" b="89778" l="9694" r="93878">
                        <a14:foregroundMark x1="19898" y1="13333" x2="78571" y2="69333"/>
                        <a14:foregroundMark x1="78571" y1="69333" x2="74490" y2="67111"/>
                        <a14:foregroundMark x1="76531" y1="19556" x2="59694" y2="78667"/>
                        <a14:foregroundMark x1="63265" y1="12889" x2="82653" y2="28444"/>
                        <a14:foregroundMark x1="86735" y1="17778" x2="88265" y2="38667"/>
                        <a14:foregroundMark x1="88265" y1="23556" x2="90306" y2="30222"/>
                        <a14:foregroundMark x1="91327" y1="27556" x2="93878" y2="29333"/>
                        <a14:foregroundMark x1="47959" y1="6222" x2="55612" y2="10222"/>
                        <a14:foregroundMark x1="52041" y1="88889" x2="52041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72" y="3429000"/>
            <a:ext cx="1407533" cy="20902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528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배치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49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-5-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AE62170-425C-4296-9E46-295F852C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154654"/>
              </p:ext>
            </p:extLst>
          </p:nvPr>
        </p:nvGraphicFramePr>
        <p:xfrm>
          <a:off x="377392" y="3904708"/>
          <a:ext cx="4069126" cy="17071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912">
                  <a:extLst>
                    <a:ext uri="{9D8B030D-6E8A-4147-A177-3AD203B41FA5}">
                      <a16:colId xmlns:a16="http://schemas.microsoft.com/office/drawing/2014/main" val="148873531"/>
                    </a:ext>
                  </a:extLst>
                </a:gridCol>
                <a:gridCol w="745976">
                  <a:extLst>
                    <a:ext uri="{9D8B030D-6E8A-4147-A177-3AD203B41FA5}">
                      <a16:colId xmlns:a16="http://schemas.microsoft.com/office/drawing/2014/main" val="2800997462"/>
                    </a:ext>
                  </a:extLst>
                </a:gridCol>
                <a:gridCol w="2688238">
                  <a:extLst>
                    <a:ext uri="{9D8B030D-6E8A-4147-A177-3AD203B41FA5}">
                      <a16:colId xmlns:a16="http://schemas.microsoft.com/office/drawing/2014/main" val="3267039644"/>
                    </a:ext>
                  </a:extLst>
                </a:gridCol>
              </a:tblGrid>
              <a:tr h="276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오브잭트</a:t>
                      </a:r>
                      <a:endParaRPr lang="ko-KR" altLang="en-US" sz="105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설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5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무너진 </a:t>
                      </a:r>
                      <a:br>
                        <a:rPr lang="en-US" altLang="ko-KR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</a:br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돌기둥들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성의 유적지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곳곳에 무너진 석상이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배치 되어있다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방향성을 부두로 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유도하도록 배치한다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 무너진 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돌기둥들이 다른 모양 다른 형태로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배치되어 있다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2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01767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6D6B83D-8B38-4CC3-94AC-FBB869A033FF}"/>
              </a:ext>
            </a:extLst>
          </p:cNvPr>
          <p:cNvGrpSpPr/>
          <p:nvPr/>
        </p:nvGrpSpPr>
        <p:grpSpPr>
          <a:xfrm>
            <a:off x="377392" y="886692"/>
            <a:ext cx="4069126" cy="2710925"/>
            <a:chOff x="1178898" y="785552"/>
            <a:chExt cx="4981258" cy="331860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787B686-3F55-49B5-AFA1-97DB4215F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22083" r="9687" b="9166"/>
            <a:stretch/>
          </p:blipFill>
          <p:spPr>
            <a:xfrm>
              <a:off x="1178898" y="785552"/>
              <a:ext cx="4981258" cy="3318604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58EA73C-B7EA-469C-A5EE-6622526D9BC7}"/>
                </a:ext>
              </a:extLst>
            </p:cNvPr>
            <p:cNvSpPr/>
            <p:nvPr/>
          </p:nvSpPr>
          <p:spPr>
            <a:xfrm>
              <a:off x="3583553" y="2971800"/>
              <a:ext cx="80507" cy="80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6E8BE77-A5BF-4D26-9E64-4B2530C4A91F}"/>
                </a:ext>
              </a:extLst>
            </p:cNvPr>
            <p:cNvSpPr/>
            <p:nvPr/>
          </p:nvSpPr>
          <p:spPr>
            <a:xfrm>
              <a:off x="3767599" y="2971800"/>
              <a:ext cx="80507" cy="80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B3F24E9-72C5-46C4-9663-9B961DF471FA}"/>
                </a:ext>
              </a:extLst>
            </p:cNvPr>
            <p:cNvSpPr/>
            <p:nvPr/>
          </p:nvSpPr>
          <p:spPr>
            <a:xfrm>
              <a:off x="3583552" y="2691394"/>
              <a:ext cx="80507" cy="80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7E06331-C00E-4CBD-8C9B-53ACAFFFB843}"/>
                </a:ext>
              </a:extLst>
            </p:cNvPr>
            <p:cNvSpPr/>
            <p:nvPr/>
          </p:nvSpPr>
          <p:spPr>
            <a:xfrm>
              <a:off x="3930140" y="2771901"/>
              <a:ext cx="80507" cy="80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D0E1AF4-496C-4A7B-82FF-DC31DDE9C4C0}"/>
                </a:ext>
              </a:extLst>
            </p:cNvPr>
            <p:cNvSpPr/>
            <p:nvPr/>
          </p:nvSpPr>
          <p:spPr>
            <a:xfrm>
              <a:off x="3927005" y="2931546"/>
              <a:ext cx="80507" cy="80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20C4C9-2F23-4E35-9086-CA5EC21C41A0}"/>
                </a:ext>
              </a:extLst>
            </p:cNvPr>
            <p:cNvSpPr/>
            <p:nvPr/>
          </p:nvSpPr>
          <p:spPr>
            <a:xfrm>
              <a:off x="3886751" y="2610887"/>
              <a:ext cx="80507" cy="80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572B8D8-BDFC-40B7-8795-9193AD739881}"/>
                </a:ext>
              </a:extLst>
            </p:cNvPr>
            <p:cNvSpPr/>
            <p:nvPr/>
          </p:nvSpPr>
          <p:spPr>
            <a:xfrm>
              <a:off x="3723544" y="2335753"/>
              <a:ext cx="168615" cy="16861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D3D119E6-138D-4330-8F04-1D4180C9F213}"/>
                </a:ext>
              </a:extLst>
            </p:cNvPr>
            <p:cNvSpPr/>
            <p:nvPr/>
          </p:nvSpPr>
          <p:spPr>
            <a:xfrm>
              <a:off x="3977730" y="2554294"/>
              <a:ext cx="193690" cy="193692"/>
            </a:xfrm>
            <a:prstGeom prst="triangle">
              <a:avLst/>
            </a:prstGeom>
            <a:solidFill>
              <a:srgbClr val="6666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ABB1440B-3A13-4575-BE4F-1A3FA9295A78}"/>
                </a:ext>
              </a:extLst>
            </p:cNvPr>
            <p:cNvSpPr/>
            <p:nvPr/>
          </p:nvSpPr>
          <p:spPr>
            <a:xfrm>
              <a:off x="4000968" y="2733795"/>
              <a:ext cx="193690" cy="193692"/>
            </a:xfrm>
            <a:prstGeom prst="triangle">
              <a:avLst/>
            </a:prstGeom>
            <a:solidFill>
              <a:srgbClr val="6666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>
              <a:extLst>
                <a:ext uri="{FF2B5EF4-FFF2-40B4-BE49-F238E27FC236}">
                  <a16:creationId xmlns:a16="http://schemas.microsoft.com/office/drawing/2014/main" id="{1056BF77-9021-479D-9BBA-08C5B6C5459E}"/>
                </a:ext>
              </a:extLst>
            </p:cNvPr>
            <p:cNvSpPr/>
            <p:nvPr/>
          </p:nvSpPr>
          <p:spPr>
            <a:xfrm>
              <a:off x="3798914" y="2971799"/>
              <a:ext cx="193690" cy="193692"/>
            </a:xfrm>
            <a:prstGeom prst="triangle">
              <a:avLst/>
            </a:prstGeom>
            <a:solidFill>
              <a:srgbClr val="6666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960F36EB-DD77-4656-AFB1-FDCCDB681216}"/>
                </a:ext>
              </a:extLst>
            </p:cNvPr>
            <p:cNvSpPr/>
            <p:nvPr/>
          </p:nvSpPr>
          <p:spPr>
            <a:xfrm>
              <a:off x="3396958" y="2927487"/>
              <a:ext cx="193690" cy="193692"/>
            </a:xfrm>
            <a:prstGeom prst="triangle">
              <a:avLst/>
            </a:prstGeom>
            <a:solidFill>
              <a:srgbClr val="6666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EBC9819E-A1C1-4A3A-A250-9DFD9EFA378E}"/>
                </a:ext>
              </a:extLst>
            </p:cNvPr>
            <p:cNvSpPr/>
            <p:nvPr/>
          </p:nvSpPr>
          <p:spPr>
            <a:xfrm>
              <a:off x="3519382" y="2475546"/>
              <a:ext cx="193690" cy="193692"/>
            </a:xfrm>
            <a:prstGeom prst="triangle">
              <a:avLst/>
            </a:prstGeom>
            <a:solidFill>
              <a:srgbClr val="66666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3510585-FEDC-40FA-BBA5-875D175A3A97}"/>
              </a:ext>
            </a:extLst>
          </p:cNvPr>
          <p:cNvSpPr/>
          <p:nvPr/>
        </p:nvSpPr>
        <p:spPr>
          <a:xfrm>
            <a:off x="569170" y="4743132"/>
            <a:ext cx="291263" cy="291263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BA26E45-4ABF-4D9F-9F81-07AC40A0C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03" r="15810" b="39226"/>
          <a:stretch/>
        </p:blipFill>
        <p:spPr>
          <a:xfrm>
            <a:off x="4960481" y="886692"/>
            <a:ext cx="3317843" cy="216917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BAC27B5-082B-4449-A048-FDC387DE3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66" b="42441"/>
          <a:stretch/>
        </p:blipFill>
        <p:spPr>
          <a:xfrm>
            <a:off x="4921281" y="5063191"/>
            <a:ext cx="4818998" cy="173103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23C6EBD-F199-4D03-8975-73773999A2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871"/>
          <a:stretch/>
        </p:blipFill>
        <p:spPr>
          <a:xfrm>
            <a:off x="8790378" y="886691"/>
            <a:ext cx="1899802" cy="216917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CDE99B-D072-4187-8093-C0DC60FDD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453" y="3236757"/>
            <a:ext cx="1645544" cy="164554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B4F831-35CE-4BEE-9203-0E8CB83F68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53" r="27901"/>
          <a:stretch/>
        </p:blipFill>
        <p:spPr>
          <a:xfrm>
            <a:off x="6935422" y="3230293"/>
            <a:ext cx="1342902" cy="165847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67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배치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49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-5-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AE62170-425C-4296-9E46-295F852C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99744"/>
              </p:ext>
            </p:extLst>
          </p:nvPr>
        </p:nvGraphicFramePr>
        <p:xfrm>
          <a:off x="377392" y="3904708"/>
          <a:ext cx="4069126" cy="23151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912">
                  <a:extLst>
                    <a:ext uri="{9D8B030D-6E8A-4147-A177-3AD203B41FA5}">
                      <a16:colId xmlns:a16="http://schemas.microsoft.com/office/drawing/2014/main" val="148873531"/>
                    </a:ext>
                  </a:extLst>
                </a:gridCol>
                <a:gridCol w="745976">
                  <a:extLst>
                    <a:ext uri="{9D8B030D-6E8A-4147-A177-3AD203B41FA5}">
                      <a16:colId xmlns:a16="http://schemas.microsoft.com/office/drawing/2014/main" val="2800997462"/>
                    </a:ext>
                  </a:extLst>
                </a:gridCol>
                <a:gridCol w="2688238">
                  <a:extLst>
                    <a:ext uri="{9D8B030D-6E8A-4147-A177-3AD203B41FA5}">
                      <a16:colId xmlns:a16="http://schemas.microsoft.com/office/drawing/2014/main" val="3267039644"/>
                    </a:ext>
                  </a:extLst>
                </a:gridCol>
              </a:tblGrid>
              <a:tr h="276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오브잭트</a:t>
                      </a:r>
                      <a:endParaRPr lang="ko-KR" altLang="en-US" sz="105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설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5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부두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아이콘에 나무로 이루어진 부두를 배치한다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숲 분위기와 맞는 나무색으로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구성한다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2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017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뗏목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4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구역의 부두에 뗏목이 배치되어 있다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뗏목은 그림과 같이 술통이 옆에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배치되어 뗏목을 띄우는 형태이다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크기는 가로세로 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5m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이다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2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895799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5AA8EEAB-5391-43B1-9F2A-DE68498EA1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22083" r="9687" b="9166"/>
          <a:stretch/>
        </p:blipFill>
        <p:spPr>
          <a:xfrm>
            <a:off x="363633" y="883720"/>
            <a:ext cx="4082885" cy="272009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181A4E83-A084-4943-9DFF-14BBC9C03BA8}"/>
              </a:ext>
            </a:extLst>
          </p:cNvPr>
          <p:cNvSpPr/>
          <p:nvPr/>
        </p:nvSpPr>
        <p:spPr>
          <a:xfrm>
            <a:off x="2449486" y="2222448"/>
            <a:ext cx="111161" cy="1111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345CB56-7993-4A4C-BB84-C0BAAD5E8BFD}"/>
              </a:ext>
            </a:extLst>
          </p:cNvPr>
          <p:cNvSpPr/>
          <p:nvPr/>
        </p:nvSpPr>
        <p:spPr>
          <a:xfrm>
            <a:off x="2506146" y="1211301"/>
            <a:ext cx="111161" cy="1111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0B98B97-278D-4EE5-BC40-C062AC384D26}"/>
              </a:ext>
            </a:extLst>
          </p:cNvPr>
          <p:cNvSpPr/>
          <p:nvPr/>
        </p:nvSpPr>
        <p:spPr>
          <a:xfrm>
            <a:off x="2449486" y="2068330"/>
            <a:ext cx="112241" cy="1122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42C6360-CBC8-4719-A9B2-5A3369AD77CB}"/>
              </a:ext>
            </a:extLst>
          </p:cNvPr>
          <p:cNvSpPr/>
          <p:nvPr/>
        </p:nvSpPr>
        <p:spPr>
          <a:xfrm>
            <a:off x="550630" y="4478186"/>
            <a:ext cx="328344" cy="3283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697B8C2-C2FD-44F9-BE8A-05400FD83E89}"/>
              </a:ext>
            </a:extLst>
          </p:cNvPr>
          <p:cNvSpPr/>
          <p:nvPr/>
        </p:nvSpPr>
        <p:spPr>
          <a:xfrm>
            <a:off x="550630" y="5478619"/>
            <a:ext cx="328344" cy="3283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A9AEF46-EBD6-44AD-83CD-6AE3C729AB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53" y="2810910"/>
            <a:ext cx="2603143" cy="158580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 descr="텍스트, 물이(가) 표시된 사진&#10;&#10;자동 생성된 설명">
            <a:extLst>
              <a:ext uri="{FF2B5EF4-FFF2-40B4-BE49-F238E27FC236}">
                <a16:creationId xmlns:a16="http://schemas.microsoft.com/office/drawing/2014/main" id="{BC71B097-135D-4094-B58F-DD28B1D67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654" y="886577"/>
            <a:ext cx="2603143" cy="146426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 descr="여러개이(가) 표시된 사진&#10;&#10;자동 생성된 설명">
            <a:extLst>
              <a:ext uri="{FF2B5EF4-FFF2-40B4-BE49-F238E27FC236}">
                <a16:creationId xmlns:a16="http://schemas.microsoft.com/office/drawing/2014/main" id="{DBA02E8B-C1EA-48B1-9138-D35737AE91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80" y="880689"/>
            <a:ext cx="2582969" cy="145292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B6EB64-7D09-46DF-8E9E-31E79A4366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80" y="2810207"/>
            <a:ext cx="2603145" cy="158580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60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배치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49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-5-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AE62170-425C-4296-9E46-295F852C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257891"/>
              </p:ext>
            </p:extLst>
          </p:nvPr>
        </p:nvGraphicFramePr>
        <p:xfrm>
          <a:off x="377392" y="3904708"/>
          <a:ext cx="4069126" cy="11584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912">
                  <a:extLst>
                    <a:ext uri="{9D8B030D-6E8A-4147-A177-3AD203B41FA5}">
                      <a16:colId xmlns:a16="http://schemas.microsoft.com/office/drawing/2014/main" val="148873531"/>
                    </a:ext>
                  </a:extLst>
                </a:gridCol>
                <a:gridCol w="745976">
                  <a:extLst>
                    <a:ext uri="{9D8B030D-6E8A-4147-A177-3AD203B41FA5}">
                      <a16:colId xmlns:a16="http://schemas.microsoft.com/office/drawing/2014/main" val="2800997462"/>
                    </a:ext>
                  </a:extLst>
                </a:gridCol>
                <a:gridCol w="2688238">
                  <a:extLst>
                    <a:ext uri="{9D8B030D-6E8A-4147-A177-3AD203B41FA5}">
                      <a16:colId xmlns:a16="http://schemas.microsoft.com/office/drawing/2014/main" val="3267039644"/>
                    </a:ext>
                  </a:extLst>
                </a:gridCol>
              </a:tblGrid>
              <a:tr h="276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오브잭트</a:t>
                      </a:r>
                      <a:endParaRPr lang="ko-KR" altLang="en-US" sz="105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설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5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무너진 </a:t>
                      </a:r>
                      <a:br>
                        <a:rPr lang="en-US" altLang="ko-KR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</a:br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성벽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아이콘에 나무로 이루어진 부두를 배치한다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숲 분위기와 맞는 나무색으로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구성한다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2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01767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CC3DA9D-84B9-4287-A57B-BA0C1BA4F688}"/>
              </a:ext>
            </a:extLst>
          </p:cNvPr>
          <p:cNvGrpSpPr/>
          <p:nvPr/>
        </p:nvGrpSpPr>
        <p:grpSpPr>
          <a:xfrm>
            <a:off x="377392" y="893572"/>
            <a:ext cx="4069126" cy="2710925"/>
            <a:chOff x="314643" y="1341256"/>
            <a:chExt cx="6267449" cy="41754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58877D-83DE-40BB-A8C2-F4BF181872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22083" r="9687" b="9166"/>
            <a:stretch/>
          </p:blipFill>
          <p:spPr>
            <a:xfrm>
              <a:off x="314643" y="1341256"/>
              <a:ext cx="6267449" cy="417548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47525B3-C964-4075-8A19-3EBE8C909E18}"/>
                </a:ext>
              </a:extLst>
            </p:cNvPr>
            <p:cNvSpPr/>
            <p:nvPr/>
          </p:nvSpPr>
          <p:spPr>
            <a:xfrm>
              <a:off x="4922714" y="1646590"/>
              <a:ext cx="190500" cy="1905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7C05EC-40C7-4B5B-9B2F-F17D600BA7C7}"/>
                </a:ext>
              </a:extLst>
            </p:cNvPr>
            <p:cNvSpPr/>
            <p:nvPr/>
          </p:nvSpPr>
          <p:spPr>
            <a:xfrm>
              <a:off x="5418807" y="1487143"/>
              <a:ext cx="190500" cy="1905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7E3A2CC-2553-4B31-B974-153AFF54B0D6}"/>
                </a:ext>
              </a:extLst>
            </p:cNvPr>
            <p:cNvSpPr/>
            <p:nvPr/>
          </p:nvSpPr>
          <p:spPr>
            <a:xfrm>
              <a:off x="5831208" y="1614182"/>
              <a:ext cx="190500" cy="1905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8589742-DBBA-4B12-8D79-3E9F3AC6FC7A}"/>
                </a:ext>
              </a:extLst>
            </p:cNvPr>
            <p:cNvSpPr/>
            <p:nvPr/>
          </p:nvSpPr>
          <p:spPr>
            <a:xfrm>
              <a:off x="5171432" y="1898807"/>
              <a:ext cx="190500" cy="1905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7E3E621-EB68-4C89-99F9-370DE5FFB2AD}"/>
              </a:ext>
            </a:extLst>
          </p:cNvPr>
          <p:cNvSpPr/>
          <p:nvPr/>
        </p:nvSpPr>
        <p:spPr>
          <a:xfrm>
            <a:off x="550209" y="4448089"/>
            <a:ext cx="329186" cy="3291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72C7462-BE6D-431E-AE4C-D35580E05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63" y="893572"/>
            <a:ext cx="2602230" cy="17335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5562F89-E95B-4786-B1BD-D6E020095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63" y="2992629"/>
            <a:ext cx="1847850" cy="24765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 descr="Ruins wall 3D Model $14 - .max - Free3D">
            <a:extLst>
              <a:ext uri="{FF2B5EF4-FFF2-40B4-BE49-F238E27FC236}">
                <a16:creationId xmlns:a16="http://schemas.microsoft.com/office/drawing/2014/main" id="{C81B858F-99B3-4FBF-9AF0-10F6133D0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931" y="2992628"/>
            <a:ext cx="2476499" cy="24764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stroyed Wall 3D Models for Download | TurboSquid">
            <a:extLst>
              <a:ext uri="{FF2B5EF4-FFF2-40B4-BE49-F238E27FC236}">
                <a16:creationId xmlns:a16="http://schemas.microsoft.com/office/drawing/2014/main" id="{2BB454D0-73AA-4C6A-925A-3BB1ABD7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931" y="893573"/>
            <a:ext cx="1733550" cy="173355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104EC5E3-4EEC-461E-9AE3-4FBB4D56A487}"/>
              </a:ext>
            </a:extLst>
          </p:cNvPr>
          <p:cNvSpPr/>
          <p:nvPr/>
        </p:nvSpPr>
        <p:spPr>
          <a:xfrm>
            <a:off x="3691258" y="1212402"/>
            <a:ext cx="170535" cy="15205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A7434AE7-59AC-4ACE-BF09-399C2C1F9EB3}"/>
              </a:ext>
            </a:extLst>
          </p:cNvPr>
          <p:cNvSpPr/>
          <p:nvPr/>
        </p:nvSpPr>
        <p:spPr>
          <a:xfrm>
            <a:off x="3530650" y="1016271"/>
            <a:ext cx="170535" cy="15205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10138CB3-39C0-4F5F-8EDF-7F3F439B3A18}"/>
              </a:ext>
            </a:extLst>
          </p:cNvPr>
          <p:cNvSpPr/>
          <p:nvPr/>
        </p:nvSpPr>
        <p:spPr>
          <a:xfrm>
            <a:off x="3846438" y="893572"/>
            <a:ext cx="170535" cy="15205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CD6E43-ACC2-46F4-B1AB-3B8EAECB3A62}"/>
              </a:ext>
            </a:extLst>
          </p:cNvPr>
          <p:cNvSpPr/>
          <p:nvPr/>
        </p:nvSpPr>
        <p:spPr>
          <a:xfrm>
            <a:off x="3206655" y="1364460"/>
            <a:ext cx="123682" cy="1236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3C35AF-B9CF-4B4E-80C6-3488965BF429}"/>
              </a:ext>
            </a:extLst>
          </p:cNvPr>
          <p:cNvSpPr/>
          <p:nvPr/>
        </p:nvSpPr>
        <p:spPr>
          <a:xfrm>
            <a:off x="2981087" y="1488142"/>
            <a:ext cx="123682" cy="1236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95CD85-F3C5-40C5-8428-95381D074C27}"/>
              </a:ext>
            </a:extLst>
          </p:cNvPr>
          <p:cNvSpPr/>
          <p:nvPr/>
        </p:nvSpPr>
        <p:spPr>
          <a:xfrm>
            <a:off x="2806462" y="1426301"/>
            <a:ext cx="123682" cy="1236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79ADEBC-6110-42C5-B16D-EAB2101773BE}"/>
              </a:ext>
            </a:extLst>
          </p:cNvPr>
          <p:cNvSpPr/>
          <p:nvPr/>
        </p:nvSpPr>
        <p:spPr>
          <a:xfrm>
            <a:off x="2738464" y="1163564"/>
            <a:ext cx="123682" cy="1236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0D37D8E-3A2F-45F0-ACEA-20CE164A89BC}"/>
              </a:ext>
            </a:extLst>
          </p:cNvPr>
          <p:cNvSpPr/>
          <p:nvPr/>
        </p:nvSpPr>
        <p:spPr>
          <a:xfrm>
            <a:off x="2862146" y="1016271"/>
            <a:ext cx="123682" cy="1236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DA8C0AA-B66E-4753-9091-142FF2278352}"/>
              </a:ext>
            </a:extLst>
          </p:cNvPr>
          <p:cNvSpPr/>
          <p:nvPr/>
        </p:nvSpPr>
        <p:spPr>
          <a:xfrm>
            <a:off x="3101421" y="1064249"/>
            <a:ext cx="123682" cy="1236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86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배치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497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-5-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AE62170-425C-4296-9E46-295F852C4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96056"/>
              </p:ext>
            </p:extLst>
          </p:nvPr>
        </p:nvGraphicFramePr>
        <p:xfrm>
          <a:off x="377392" y="3904708"/>
          <a:ext cx="4069126" cy="17665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4912">
                  <a:extLst>
                    <a:ext uri="{9D8B030D-6E8A-4147-A177-3AD203B41FA5}">
                      <a16:colId xmlns:a16="http://schemas.microsoft.com/office/drawing/2014/main" val="148873531"/>
                    </a:ext>
                  </a:extLst>
                </a:gridCol>
                <a:gridCol w="745976">
                  <a:extLst>
                    <a:ext uri="{9D8B030D-6E8A-4147-A177-3AD203B41FA5}">
                      <a16:colId xmlns:a16="http://schemas.microsoft.com/office/drawing/2014/main" val="2800997462"/>
                    </a:ext>
                  </a:extLst>
                </a:gridCol>
                <a:gridCol w="2688238">
                  <a:extLst>
                    <a:ext uri="{9D8B030D-6E8A-4147-A177-3AD203B41FA5}">
                      <a16:colId xmlns:a16="http://schemas.microsoft.com/office/drawing/2014/main" val="3267039644"/>
                    </a:ext>
                  </a:extLst>
                </a:gridCol>
              </a:tblGrid>
              <a:tr h="2760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아이콘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오브잭트</a:t>
                      </a:r>
                      <a:endParaRPr lang="ko-KR" altLang="en-US" sz="105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설 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5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성 입구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무너진 </a:t>
                      </a:r>
                      <a:r>
                        <a:rPr lang="ko-KR" altLang="en-US" sz="120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돌성의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 철창으로 이루어진</a:t>
                      </a:r>
                      <a:b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</a:b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철문이 열려 있다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2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6017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</a:rPr>
                        <a:t>성 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원신 </a:t>
                      </a:r>
                      <a:r>
                        <a:rPr lang="ko-KR" altLang="en-US" sz="120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천풍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 신전과 같이 콜로세움 형태의 지역으로 설정 지역 가운데에는 보스가 존재함으로 </a:t>
                      </a:r>
                      <a:r>
                        <a:rPr lang="ko-KR" altLang="en-US" sz="1200" b="0" dirty="0" err="1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비워두도록</a:t>
                      </a:r>
                      <a:r>
                        <a:rPr lang="ko-KR" altLang="en-US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 한다</a:t>
                      </a:r>
                      <a:r>
                        <a:rPr lang="en-US" altLang="ko-KR" sz="1200" b="0" dirty="0">
                          <a:latin typeface="a아시아헤드1" panose="02020600000000000000" pitchFamily="18" charset="-127"/>
                          <a:ea typeface="a아시아헤드1" panose="02020600000000000000" pitchFamily="18" charset="-127"/>
                          <a:cs typeface="함초롬돋움" panose="020B0604000101010101" pitchFamily="50" charset="-127"/>
                        </a:rPr>
                        <a:t>.</a:t>
                      </a:r>
                      <a:endParaRPr lang="ko-KR" altLang="en-US" sz="1200" b="0" dirty="0">
                        <a:latin typeface="a아시아헤드1" panose="02020600000000000000" pitchFamily="18" charset="-127"/>
                        <a:ea typeface="a아시아헤드1" panose="02020600000000000000" pitchFamily="18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06893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FFA63AB8-95EB-4314-B21A-607377602475}"/>
              </a:ext>
            </a:extLst>
          </p:cNvPr>
          <p:cNvGrpSpPr/>
          <p:nvPr/>
        </p:nvGrpSpPr>
        <p:grpSpPr>
          <a:xfrm>
            <a:off x="377392" y="693948"/>
            <a:ext cx="4069126" cy="2939070"/>
            <a:chOff x="314643" y="989858"/>
            <a:chExt cx="6267449" cy="4526886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D0E9DD6-6FDE-47D0-8555-B9504566F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7" t="22083" r="9687" b="9166"/>
            <a:stretch/>
          </p:blipFill>
          <p:spPr>
            <a:xfrm>
              <a:off x="314643" y="1341256"/>
              <a:ext cx="6267449" cy="4175488"/>
            </a:xfrm>
            <a:prstGeom prst="rect">
              <a:avLst/>
            </a:prstGeom>
          </p:spPr>
        </p:pic>
        <p:sp>
          <p:nvSpPr>
            <p:cNvPr id="40" name="막힌 원호 39">
              <a:extLst>
                <a:ext uri="{FF2B5EF4-FFF2-40B4-BE49-F238E27FC236}">
                  <a16:creationId xmlns:a16="http://schemas.microsoft.com/office/drawing/2014/main" id="{8B59B2C8-3AB1-432F-AF3D-DBFC364D2DFA}"/>
                </a:ext>
              </a:extLst>
            </p:cNvPr>
            <p:cNvSpPr/>
            <p:nvPr/>
          </p:nvSpPr>
          <p:spPr>
            <a:xfrm rot="10174724">
              <a:off x="5184716" y="2245256"/>
              <a:ext cx="1386158" cy="1358958"/>
            </a:xfrm>
            <a:prstGeom prst="blockArc">
              <a:avLst>
                <a:gd name="adj1" fmla="val 7530235"/>
                <a:gd name="adj2" fmla="val 4173053"/>
                <a:gd name="adj3" fmla="val 1048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사각형 설명선 9">
              <a:extLst>
                <a:ext uri="{FF2B5EF4-FFF2-40B4-BE49-F238E27FC236}">
                  <a16:creationId xmlns:a16="http://schemas.microsoft.com/office/drawing/2014/main" id="{42FACAD3-912B-43FD-B450-4B0D910843E4}"/>
                </a:ext>
              </a:extLst>
            </p:cNvPr>
            <p:cNvSpPr/>
            <p:nvPr/>
          </p:nvSpPr>
          <p:spPr>
            <a:xfrm>
              <a:off x="3738934" y="989858"/>
              <a:ext cx="1804616" cy="1188864"/>
            </a:xfrm>
            <a:prstGeom prst="wedgeRectCallout">
              <a:avLst>
                <a:gd name="adj1" fmla="val 68893"/>
                <a:gd name="adj2" fmla="val 6174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32BC30A-7B05-4954-9389-F218692D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338" y="1024010"/>
              <a:ext cx="1684071" cy="1116612"/>
            </a:xfrm>
            <a:prstGeom prst="rect">
              <a:avLst/>
            </a:prstGeom>
          </p:spPr>
        </p:pic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D926AAD-9DEA-437F-B07E-CAA894B4BED8}"/>
                </a:ext>
              </a:extLst>
            </p:cNvPr>
            <p:cNvSpPr/>
            <p:nvPr/>
          </p:nvSpPr>
          <p:spPr>
            <a:xfrm>
              <a:off x="5785590" y="2212727"/>
              <a:ext cx="184410" cy="18441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39D44230-D509-4E88-9360-13AEFF2AFA08}"/>
              </a:ext>
            </a:extLst>
          </p:cNvPr>
          <p:cNvSpPr/>
          <p:nvPr/>
        </p:nvSpPr>
        <p:spPr>
          <a:xfrm>
            <a:off x="654938" y="4483949"/>
            <a:ext cx="119728" cy="119728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막힌 원호 44">
            <a:extLst>
              <a:ext uri="{FF2B5EF4-FFF2-40B4-BE49-F238E27FC236}">
                <a16:creationId xmlns:a16="http://schemas.microsoft.com/office/drawing/2014/main" id="{E89DD9FA-555D-4F0A-B897-4F28C1351581}"/>
              </a:ext>
            </a:extLst>
          </p:cNvPr>
          <p:cNvSpPr/>
          <p:nvPr/>
        </p:nvSpPr>
        <p:spPr>
          <a:xfrm rot="10174724">
            <a:off x="482210" y="4931683"/>
            <a:ext cx="465183" cy="456055"/>
          </a:xfrm>
          <a:prstGeom prst="blockArc">
            <a:avLst>
              <a:gd name="adj1" fmla="val 7530235"/>
              <a:gd name="adj2" fmla="val 4173053"/>
              <a:gd name="adj3" fmla="val 10480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F623421-3142-4D17-925D-863034DC1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251" y="3370762"/>
            <a:ext cx="4656465" cy="232823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72C6860-9285-4A88-A2A2-AAD217A11E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05" y="964583"/>
            <a:ext cx="3592522" cy="199554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13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4270573" y="0"/>
            <a:ext cx="791190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DCF2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상자 156"/>
          <p:cNvSpPr txBox="1">
            <a:spLocks/>
          </p:cNvSpPr>
          <p:nvPr/>
        </p:nvSpPr>
        <p:spPr>
          <a:xfrm>
            <a:off x="4892457" y="1116120"/>
            <a:ext cx="1358900" cy="5257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800" dirty="0">
                <a:latin typeface="제주고딕" charset="0"/>
                <a:ea typeface="제주고딕" charset="0"/>
              </a:rPr>
              <a:t>1. </a:t>
            </a:r>
            <a:r>
              <a:rPr lang="ko-KR" sz="2800" dirty="0">
                <a:latin typeface="제주고딕" charset="0"/>
                <a:ea typeface="제주고딕" charset="0"/>
              </a:rPr>
              <a:t>개요</a:t>
            </a:r>
            <a:endParaRPr lang="ko-KR" altLang="en-US" sz="2800" dirty="0">
              <a:latin typeface="제주고딕" charset="0"/>
              <a:ea typeface="제주고딕" charset="0"/>
            </a:endParaRPr>
          </a:p>
        </p:txBody>
      </p:sp>
      <p:sp>
        <p:nvSpPr>
          <p:cNvPr id="5" name="텍스트 상자 164"/>
          <p:cNvSpPr txBox="1">
            <a:spLocks/>
          </p:cNvSpPr>
          <p:nvPr/>
        </p:nvSpPr>
        <p:spPr>
          <a:xfrm>
            <a:off x="4854804" y="4429112"/>
            <a:ext cx="2535392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800" dirty="0">
                <a:latin typeface="제주고딕" charset="0"/>
                <a:ea typeface="제주고딕" charset="0"/>
              </a:rPr>
              <a:t>3. </a:t>
            </a:r>
            <a:r>
              <a:rPr lang="ko-KR" sz="2800" dirty="0">
                <a:latin typeface="제주고딕" charset="0"/>
                <a:ea typeface="제주고딕" charset="0"/>
              </a:rPr>
              <a:t>레벨 디자인</a:t>
            </a:r>
            <a:endParaRPr lang="ko-KR" altLang="en-US" sz="2800" dirty="0">
              <a:latin typeface="제주고딕" charset="0"/>
              <a:ea typeface="제주고딕" charset="0"/>
            </a:endParaRPr>
          </a:p>
        </p:txBody>
      </p:sp>
      <p:sp>
        <p:nvSpPr>
          <p:cNvPr id="7" name="텍스트 상자 168"/>
          <p:cNvSpPr txBox="1">
            <a:spLocks/>
          </p:cNvSpPr>
          <p:nvPr/>
        </p:nvSpPr>
        <p:spPr>
          <a:xfrm>
            <a:off x="5244719" y="1620778"/>
            <a:ext cx="1765300" cy="9246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sz="1800" dirty="0" err="1">
                <a:latin typeface="맑은 고딕" charset="0"/>
                <a:ea typeface="맑은 고딕" charset="0"/>
              </a:rPr>
              <a:t>던전</a:t>
            </a:r>
            <a:r>
              <a:rPr lang="ko-KR" sz="1800" dirty="0">
                <a:latin typeface="맑은 고딕" charset="0"/>
                <a:ea typeface="맑은 고딕" charset="0"/>
              </a:rPr>
              <a:t> 개요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sz="1800" dirty="0">
                <a:latin typeface="맑은 고딕" charset="0"/>
                <a:ea typeface="맑은 고딕" charset="0"/>
              </a:rPr>
              <a:t>전체 </a:t>
            </a:r>
            <a:r>
              <a:rPr lang="ko-KR" sz="1800" dirty="0" err="1">
                <a:latin typeface="맑은 고딕" charset="0"/>
                <a:ea typeface="맑은 고딕" charset="0"/>
              </a:rPr>
              <a:t>컨셉</a:t>
            </a:r>
            <a:endParaRPr lang="ko-KR" sz="1800" dirty="0">
              <a:latin typeface="맑은 고딕" charset="0"/>
              <a:ea typeface="맑은 고딕" charset="0"/>
            </a:endParaRPr>
          </a:p>
        </p:txBody>
      </p:sp>
      <p:sp>
        <p:nvSpPr>
          <p:cNvPr id="8" name="도형 169"/>
          <p:cNvSpPr>
            <a:spLocks/>
          </p:cNvSpPr>
          <p:nvPr/>
        </p:nvSpPr>
        <p:spPr>
          <a:xfrm>
            <a:off x="4946957" y="1723939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70"/>
          <p:cNvSpPr>
            <a:spLocks/>
          </p:cNvSpPr>
          <p:nvPr/>
        </p:nvSpPr>
        <p:spPr>
          <a:xfrm>
            <a:off x="4946957" y="2172249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6"/>
          <p:cNvSpPr>
            <a:spLocks/>
          </p:cNvSpPr>
          <p:nvPr/>
        </p:nvSpPr>
        <p:spPr>
          <a:xfrm>
            <a:off x="4946957" y="5055912"/>
            <a:ext cx="293370" cy="283210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1"/>
          <p:cNvSpPr txBox="1">
            <a:spLocks/>
          </p:cNvSpPr>
          <p:nvPr/>
        </p:nvSpPr>
        <p:spPr>
          <a:xfrm>
            <a:off x="5247312" y="5360712"/>
            <a:ext cx="1764665" cy="5092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sz="1800" dirty="0">
                <a:latin typeface="맑은 고딕" charset="0"/>
                <a:ea typeface="맑은 고딕" charset="0"/>
              </a:rPr>
              <a:t>동선 별 플레이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6" name="도형 6"/>
          <p:cNvSpPr>
            <a:spLocks/>
          </p:cNvSpPr>
          <p:nvPr/>
        </p:nvSpPr>
        <p:spPr>
          <a:xfrm>
            <a:off x="4953942" y="5473742"/>
            <a:ext cx="293370" cy="283210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1"/>
          <p:cNvSpPr txBox="1">
            <a:spLocks/>
          </p:cNvSpPr>
          <p:nvPr/>
        </p:nvSpPr>
        <p:spPr>
          <a:xfrm>
            <a:off x="5247312" y="4921292"/>
            <a:ext cx="1764665" cy="50911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altLang="en-US" sz="1800" dirty="0" err="1">
                <a:latin typeface="맑은 고딕" charset="0"/>
                <a:ea typeface="맑은 고딕" charset="0"/>
              </a:rPr>
              <a:t>던전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800" dirty="0" err="1">
                <a:latin typeface="맑은 고딕" charset="0"/>
                <a:ea typeface="맑은 고딕" charset="0"/>
              </a:rPr>
              <a:t>플로우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8" name="도형 171"/>
          <p:cNvSpPr>
            <a:spLocks/>
          </p:cNvSpPr>
          <p:nvPr/>
        </p:nvSpPr>
        <p:spPr>
          <a:xfrm>
            <a:off x="4946957" y="3712437"/>
            <a:ext cx="294005" cy="283845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68"/>
          <p:cNvSpPr txBox="1">
            <a:spLocks/>
          </p:cNvSpPr>
          <p:nvPr/>
        </p:nvSpPr>
        <p:spPr>
          <a:xfrm>
            <a:off x="5294030" y="3590894"/>
            <a:ext cx="1765300" cy="45557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altLang="en-US" dirty="0">
                <a:latin typeface="맑은 고딕" charset="0"/>
                <a:ea typeface="맑은 고딕" charset="0"/>
              </a:rPr>
              <a:t>진행 구조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56"/>
          <p:cNvSpPr txBox="1">
            <a:spLocks/>
          </p:cNvSpPr>
          <p:nvPr/>
        </p:nvSpPr>
        <p:spPr>
          <a:xfrm>
            <a:off x="4854804" y="2805408"/>
            <a:ext cx="2265311" cy="52450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en-US" altLang="ko-KR" sz="2800" dirty="0">
                <a:latin typeface="제주고딕" charset="0"/>
                <a:ea typeface="제주고딕" charset="0"/>
              </a:rPr>
              <a:t>2. </a:t>
            </a:r>
            <a:r>
              <a:rPr lang="ko-KR" altLang="en-US" sz="2800" dirty="0" err="1">
                <a:latin typeface="제주고딕" charset="0"/>
                <a:ea typeface="제주고딕" charset="0"/>
              </a:rPr>
              <a:t>던전</a:t>
            </a:r>
            <a:r>
              <a:rPr lang="ko-KR" altLang="en-US" sz="2800" dirty="0">
                <a:latin typeface="제주고딕" charset="0"/>
                <a:ea typeface="제주고딕" charset="0"/>
              </a:rPr>
              <a:t> 진행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" y="0"/>
            <a:ext cx="4270248" cy="6858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438650" y="152399"/>
            <a:ext cx="7581900" cy="6581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6375019" y="1904975"/>
            <a:ext cx="4867275" cy="2857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6375018" y="2326359"/>
            <a:ext cx="4867275" cy="2857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242293" y="1723939"/>
            <a:ext cx="43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242293" y="2114586"/>
            <a:ext cx="43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6410185" y="3894697"/>
            <a:ext cx="4867275" cy="2857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242292" y="3604174"/>
            <a:ext cx="43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6600366" y="5259486"/>
            <a:ext cx="4641926" cy="2745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242292" y="4987308"/>
            <a:ext cx="43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6868874" y="5652206"/>
            <a:ext cx="4373418" cy="5005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242292" y="5430406"/>
            <a:ext cx="43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68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9230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던전</a:t>
            </a:r>
            <a:r>
              <a:rPr kumimoji="0" lang="ko-KR" altLang="en-US" sz="1800" b="1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개요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2" t="22179" r="10129" b="10257"/>
          <a:stretch/>
        </p:blipFill>
        <p:spPr>
          <a:xfrm>
            <a:off x="465265" y="1076325"/>
            <a:ext cx="5500820" cy="503872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16578" y="4787136"/>
            <a:ext cx="1026270" cy="1050133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223440" y="3270506"/>
            <a:ext cx="360485" cy="37258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499731" y="3846496"/>
            <a:ext cx="662444" cy="68993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983480" y="3998209"/>
            <a:ext cx="690838" cy="68930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553400" y="1444445"/>
            <a:ext cx="859878" cy="82207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828136" y="1336738"/>
            <a:ext cx="591589" cy="634937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976451" y="2515126"/>
            <a:ext cx="815753" cy="108056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8319" y="5112147"/>
            <a:ext cx="96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07944" y="4035085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97679" y="4178520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51980" y="1741982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28136" y="1547706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38540" y="2947061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160584" y="3348898"/>
            <a:ext cx="66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graphicFrame>
        <p:nvGraphicFramePr>
          <p:cNvPr id="48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431154"/>
              </p:ext>
            </p:extLst>
          </p:nvPr>
        </p:nvGraphicFramePr>
        <p:xfrm>
          <a:off x="6198320" y="969553"/>
          <a:ext cx="5564505" cy="2379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4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600" b="0" i="0" kern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항목</a:t>
                      </a:r>
                      <a:endParaRPr lang="ko-KR" altLang="en-US" sz="1600" b="0" i="0" kern="12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170" marR="90170" marT="46990" marB="46990">
                    <a:solidFill>
                      <a:srgbClr val="324E53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600" b="0" i="0" kern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</a:t>
                      </a:r>
                      <a:r>
                        <a:rPr lang="ko-KR" sz="1600" b="0" i="0" kern="1200" dirty="0">
                          <a:solidFill>
                            <a:schemeClr val="bg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명</a:t>
                      </a:r>
                      <a:endParaRPr lang="ko-KR" altLang="en-US" sz="1600" b="0" i="0" kern="1200" dirty="0">
                        <a:solidFill>
                          <a:schemeClr val="bg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170" marR="90170" marT="46990" marB="46990">
                    <a:solidFill>
                      <a:srgbClr val="324E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03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던전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이름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숲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03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필드 </a:t>
                      </a: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타입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1~4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구역 숲 형태의</a:t>
                      </a:r>
                      <a:r>
                        <a:rPr lang="ko-KR" altLang="en-US" sz="1400" b="0" i="0" kern="1200" baseline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던전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6~8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구역 성 형태의 </a:t>
                      </a:r>
                      <a:r>
                        <a:rPr lang="ko-KR" altLang="en-US" sz="14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던전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415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플레</a:t>
                      </a:r>
                      <a:r>
                        <a:rPr lang="ko-KR" sz="1400" b="0" i="0" kern="120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이인원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1명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03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sz="1400" b="0" i="0" kern="120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플레이타</a:t>
                      </a: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임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10</a:t>
                      </a:r>
                      <a:r>
                        <a:rPr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~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15</a:t>
                      </a:r>
                      <a:r>
                        <a:rPr lang="ko-KR" sz="14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분 내외</a:t>
                      </a:r>
                      <a:endParaRPr lang="ko-KR" altLang="en-US" sz="14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도형 31"/>
          <p:cNvSpPr>
            <a:spLocks/>
          </p:cNvSpPr>
          <p:nvPr/>
        </p:nvSpPr>
        <p:spPr>
          <a:xfrm>
            <a:off x="6215622" y="3667332"/>
            <a:ext cx="5557278" cy="260223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443"/>
          <p:cNvSpPr txBox="1">
            <a:spLocks/>
          </p:cNvSpPr>
          <p:nvPr/>
        </p:nvSpPr>
        <p:spPr>
          <a:xfrm>
            <a:off x="6790122" y="3718132"/>
            <a:ext cx="141414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HY헤드라인M" charset="0"/>
                <a:ea typeface="HY헤드라인M" charset="0"/>
              </a:rPr>
              <a:t>진행 순서</a:t>
            </a:r>
            <a:endParaRPr lang="ko-KR" altLang="en-US" sz="1800">
              <a:latin typeface="HY헤드라인M" charset="0"/>
              <a:ea typeface="HY헤드라인M" charset="0"/>
            </a:endParaRPr>
          </a:p>
        </p:txBody>
      </p:sp>
      <p:sp>
        <p:nvSpPr>
          <p:cNvPr id="51" name="도형 444"/>
          <p:cNvSpPr>
            <a:spLocks/>
          </p:cNvSpPr>
          <p:nvPr/>
        </p:nvSpPr>
        <p:spPr>
          <a:xfrm>
            <a:off x="6456112" y="3757502"/>
            <a:ext cx="295910" cy="285750"/>
          </a:xfrm>
          <a:prstGeom prst="rect">
            <a:avLst/>
          </a:prstGeom>
          <a:solidFill>
            <a:srgbClr val="324E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3" name="도형 448"/>
          <p:cNvSpPr>
            <a:spLocks/>
          </p:cNvSpPr>
          <p:nvPr/>
        </p:nvSpPr>
        <p:spPr>
          <a:xfrm>
            <a:off x="7462587" y="4309347"/>
            <a:ext cx="539115" cy="560705"/>
          </a:xfrm>
          <a:prstGeom prst="rect">
            <a:avLst/>
          </a:prstGeom>
          <a:solidFill>
            <a:srgbClr val="324E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400">
                <a:latin typeface="나눔고딕 ExtraBold" charset="0"/>
                <a:ea typeface="나눔고딕 ExtraBold" charset="0"/>
              </a:rPr>
              <a:t>1</a:t>
            </a:r>
            <a:endParaRPr lang="ko-KR" altLang="en-US" sz="2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4" name="도형 450"/>
          <p:cNvSpPr>
            <a:spLocks/>
          </p:cNvSpPr>
          <p:nvPr/>
        </p:nvSpPr>
        <p:spPr>
          <a:xfrm>
            <a:off x="8387147" y="4309347"/>
            <a:ext cx="539115" cy="560705"/>
          </a:xfrm>
          <a:prstGeom prst="rect">
            <a:avLst/>
          </a:prstGeom>
          <a:solidFill>
            <a:srgbClr val="324E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400">
                <a:latin typeface="나눔고딕 ExtraBold" charset="0"/>
                <a:ea typeface="나눔고딕 ExtraBold" charset="0"/>
              </a:rPr>
              <a:t>2</a:t>
            </a:r>
            <a:endParaRPr lang="ko-KR" altLang="en-US" sz="2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5" name="도형 451"/>
          <p:cNvSpPr>
            <a:spLocks/>
          </p:cNvSpPr>
          <p:nvPr/>
        </p:nvSpPr>
        <p:spPr>
          <a:xfrm>
            <a:off x="9260907" y="4309347"/>
            <a:ext cx="539115" cy="560705"/>
          </a:xfrm>
          <a:prstGeom prst="rect">
            <a:avLst/>
          </a:prstGeom>
          <a:solidFill>
            <a:srgbClr val="324E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400">
                <a:latin typeface="나눔고딕 ExtraBold" charset="0"/>
                <a:ea typeface="나눔고딕 ExtraBold" charset="0"/>
              </a:rPr>
              <a:t>3</a:t>
            </a:r>
            <a:endParaRPr lang="ko-KR" altLang="en-US" sz="2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6" name="도형 452"/>
          <p:cNvSpPr>
            <a:spLocks/>
          </p:cNvSpPr>
          <p:nvPr/>
        </p:nvSpPr>
        <p:spPr>
          <a:xfrm>
            <a:off x="10165147" y="4309347"/>
            <a:ext cx="539115" cy="560705"/>
          </a:xfrm>
          <a:prstGeom prst="rect">
            <a:avLst/>
          </a:prstGeom>
          <a:solidFill>
            <a:srgbClr val="324E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400" dirty="0">
                <a:latin typeface="나눔고딕 ExtraBold" charset="0"/>
                <a:ea typeface="나눔고딕 ExtraBold" charset="0"/>
              </a:rPr>
              <a:t>4</a:t>
            </a:r>
            <a:endParaRPr lang="ko-KR" altLang="en-US" sz="24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57" name="도형 453"/>
          <p:cNvSpPr>
            <a:spLocks/>
          </p:cNvSpPr>
          <p:nvPr/>
        </p:nvSpPr>
        <p:spPr>
          <a:xfrm>
            <a:off x="10175307" y="5416787"/>
            <a:ext cx="539115" cy="560705"/>
          </a:xfrm>
          <a:prstGeom prst="rect">
            <a:avLst/>
          </a:prstGeom>
          <a:solidFill>
            <a:srgbClr val="324E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400" dirty="0">
                <a:latin typeface="나눔고딕 ExtraBold" charset="0"/>
                <a:ea typeface="나눔고딕 ExtraBold" charset="0"/>
              </a:rPr>
              <a:t>5</a:t>
            </a:r>
            <a:endParaRPr lang="ko-KR" altLang="en-US" sz="2400" dirty="0">
              <a:latin typeface="나눔고딕 ExtraBold" charset="0"/>
              <a:ea typeface="나눔고딕 ExtraBold" charset="0"/>
            </a:endParaRPr>
          </a:p>
        </p:txBody>
      </p:sp>
      <p:sp>
        <p:nvSpPr>
          <p:cNvPr id="58" name="도형 454"/>
          <p:cNvSpPr>
            <a:spLocks/>
          </p:cNvSpPr>
          <p:nvPr/>
        </p:nvSpPr>
        <p:spPr>
          <a:xfrm>
            <a:off x="9271067" y="5416787"/>
            <a:ext cx="539115" cy="560705"/>
          </a:xfrm>
          <a:prstGeom prst="rect">
            <a:avLst/>
          </a:prstGeom>
          <a:solidFill>
            <a:srgbClr val="324E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400">
                <a:latin typeface="나눔고딕 ExtraBold" charset="0"/>
                <a:ea typeface="나눔고딕 ExtraBold" charset="0"/>
              </a:rPr>
              <a:t>6</a:t>
            </a:r>
            <a:endParaRPr lang="ko-KR" altLang="en-US" sz="2400">
              <a:latin typeface="나눔고딕 ExtraBold" charset="0"/>
              <a:ea typeface="나눔고딕 ExtraBold" charset="0"/>
            </a:endParaRPr>
          </a:p>
        </p:txBody>
      </p:sp>
      <p:sp>
        <p:nvSpPr>
          <p:cNvPr id="59" name="도형 455"/>
          <p:cNvSpPr>
            <a:spLocks/>
          </p:cNvSpPr>
          <p:nvPr/>
        </p:nvSpPr>
        <p:spPr>
          <a:xfrm>
            <a:off x="8397307" y="5416787"/>
            <a:ext cx="539115" cy="560705"/>
          </a:xfrm>
          <a:prstGeom prst="rect">
            <a:avLst/>
          </a:prstGeom>
          <a:solidFill>
            <a:srgbClr val="324E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400">
                <a:latin typeface="나눔고딕 ExtraBold" charset="0"/>
                <a:ea typeface="나눔고딕 ExtraBold" charset="0"/>
              </a:rPr>
              <a:t>7</a:t>
            </a:r>
            <a:endParaRPr lang="ko-KR" altLang="en-US" sz="2400">
              <a:latin typeface="나눔고딕 ExtraBold" charset="0"/>
              <a:ea typeface="나눔고딕 ExtraBold" charset="0"/>
            </a:endParaRPr>
          </a:p>
        </p:txBody>
      </p:sp>
      <p:sp>
        <p:nvSpPr>
          <p:cNvPr id="60" name="도형 456"/>
          <p:cNvSpPr>
            <a:spLocks/>
          </p:cNvSpPr>
          <p:nvPr/>
        </p:nvSpPr>
        <p:spPr>
          <a:xfrm>
            <a:off x="7482907" y="5416787"/>
            <a:ext cx="539115" cy="560705"/>
          </a:xfrm>
          <a:prstGeom prst="rect">
            <a:avLst/>
          </a:prstGeom>
          <a:solidFill>
            <a:srgbClr val="324E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400">
                <a:latin typeface="나눔고딕 ExtraBold" charset="0"/>
                <a:ea typeface="나눔고딕 ExtraBold" charset="0"/>
              </a:rPr>
              <a:t>8</a:t>
            </a:r>
            <a:endParaRPr lang="ko-KR" altLang="en-US" sz="2400"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64" name="도형 469"/>
          <p:cNvCxnSpPr/>
          <p:nvPr/>
        </p:nvCxnSpPr>
        <p:spPr>
          <a:xfrm>
            <a:off x="7999797" y="4588747"/>
            <a:ext cx="389255" cy="2540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도형 472"/>
          <p:cNvCxnSpPr/>
          <p:nvPr/>
        </p:nvCxnSpPr>
        <p:spPr>
          <a:xfrm>
            <a:off x="8924357" y="4588747"/>
            <a:ext cx="338455" cy="190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도형 473"/>
          <p:cNvCxnSpPr/>
          <p:nvPr/>
        </p:nvCxnSpPr>
        <p:spPr>
          <a:xfrm>
            <a:off x="9798117" y="4588747"/>
            <a:ext cx="368935" cy="190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도형 474"/>
          <p:cNvCxnSpPr>
            <a:stCxn id="56" idx="2"/>
            <a:endCxn id="57" idx="0"/>
          </p:cNvCxnSpPr>
          <p:nvPr/>
        </p:nvCxnSpPr>
        <p:spPr>
          <a:xfrm>
            <a:off x="10434705" y="4870052"/>
            <a:ext cx="10160" cy="54673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도형 475"/>
          <p:cNvCxnSpPr/>
          <p:nvPr/>
        </p:nvCxnSpPr>
        <p:spPr>
          <a:xfrm flipH="1">
            <a:off x="9808277" y="5696187"/>
            <a:ext cx="368935" cy="190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도형 477"/>
          <p:cNvCxnSpPr/>
          <p:nvPr/>
        </p:nvCxnSpPr>
        <p:spPr>
          <a:xfrm flipH="1">
            <a:off x="8934517" y="5696187"/>
            <a:ext cx="338455" cy="190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도형 478"/>
          <p:cNvCxnSpPr/>
          <p:nvPr/>
        </p:nvCxnSpPr>
        <p:spPr>
          <a:xfrm flipH="1">
            <a:off x="8020117" y="5696187"/>
            <a:ext cx="379095" cy="190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31"/>
          <p:cNvSpPr>
            <a:spLocks/>
          </p:cNvSpPr>
          <p:nvPr/>
        </p:nvSpPr>
        <p:spPr>
          <a:xfrm>
            <a:off x="342900" y="971549"/>
            <a:ext cx="5727768" cy="5298011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-1-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3082314" y="2293803"/>
            <a:ext cx="628347" cy="1162994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244035" y="2425568"/>
            <a:ext cx="410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</p:spTree>
    <p:extLst>
      <p:ext uri="{BB962C8B-B14F-4D97-AF65-F5344CB8AC3E}">
        <p14:creationId xmlns:p14="http://schemas.microsoft.com/office/powerpoint/2010/main" val="119741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9230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던전</a:t>
            </a:r>
            <a:r>
              <a:rPr kumimoji="0" lang="ko-KR" altLang="en-US" sz="1800" b="1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개요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2" t="22179" r="10129" b="10257"/>
          <a:stretch/>
        </p:blipFill>
        <p:spPr>
          <a:xfrm>
            <a:off x="465265" y="1076325"/>
            <a:ext cx="5500820" cy="5038725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686175" y="1207876"/>
            <a:ext cx="2152649" cy="1836461"/>
          </a:xfrm>
          <a:prstGeom prst="rect">
            <a:avLst/>
          </a:prstGeom>
          <a:solidFill>
            <a:srgbClr val="FFC00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도형 31"/>
          <p:cNvSpPr>
            <a:spLocks/>
          </p:cNvSpPr>
          <p:nvPr/>
        </p:nvSpPr>
        <p:spPr>
          <a:xfrm>
            <a:off x="342900" y="971549"/>
            <a:ext cx="5727768" cy="5298011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-1-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97620" y="3505200"/>
            <a:ext cx="3188556" cy="2485188"/>
          </a:xfrm>
          <a:prstGeom prst="rect">
            <a:avLst/>
          </a:prstGeom>
          <a:solidFill>
            <a:srgbClr val="21ACB8">
              <a:alpha val="43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79186" y="4365311"/>
            <a:ext cx="313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숲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초원 구역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965235" y="1802940"/>
            <a:ext cx="313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성 구역</a:t>
            </a:r>
          </a:p>
        </p:txBody>
      </p:sp>
      <p:graphicFrame>
        <p:nvGraphicFramePr>
          <p:cNvPr id="62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99855"/>
              </p:ext>
            </p:extLst>
          </p:nvPr>
        </p:nvGraphicFramePr>
        <p:xfrm>
          <a:off x="6420486" y="2316038"/>
          <a:ext cx="5133340" cy="24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3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75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기획 의도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63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94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91433" y="2980316"/>
            <a:ext cx="4714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숲 </a:t>
            </a:r>
            <a:r>
              <a:rPr lang="ko-KR" altLang="en-US" sz="1400" dirty="0" err="1"/>
              <a:t>던전과</a:t>
            </a:r>
            <a:r>
              <a:rPr lang="ko-KR" altLang="en-US" sz="1400" dirty="0"/>
              <a:t> 성 구역이 유기적으로 자연스럽게 연결 하기 위해 중간에 뗏목을 두어 </a:t>
            </a:r>
            <a:r>
              <a:rPr lang="ko-KR" altLang="en-US" sz="1400" dirty="0" err="1"/>
              <a:t>몰입감을</a:t>
            </a:r>
            <a:r>
              <a:rPr lang="ko-KR" altLang="en-US" sz="1400" dirty="0"/>
              <a:t> 유지 시킨다</a:t>
            </a:r>
            <a:r>
              <a:rPr lang="en-US" altLang="ko-K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뗏목 탑승 시 긴장감을 주기 위해 </a:t>
            </a:r>
            <a:r>
              <a:rPr lang="ko-KR" altLang="en-US" sz="1400" dirty="0" err="1"/>
              <a:t>몬스터를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스폰하여</a:t>
            </a:r>
            <a:r>
              <a:rPr lang="ko-KR" altLang="en-US" sz="1400" dirty="0"/>
              <a:t> 이동 중 지루하지 않도록 설계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3" name="직사각형 62"/>
          <p:cNvSpPr/>
          <p:nvPr/>
        </p:nvSpPr>
        <p:spPr>
          <a:xfrm>
            <a:off x="2994177" y="1668739"/>
            <a:ext cx="606584" cy="1836461"/>
          </a:xfrm>
          <a:prstGeom prst="rect">
            <a:avLst/>
          </a:prstGeom>
          <a:solidFill>
            <a:schemeClr val="accent2">
              <a:lumMod val="75000"/>
              <a:alpha val="33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995094" y="2294582"/>
            <a:ext cx="756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뗏목구역</a:t>
            </a:r>
          </a:p>
        </p:txBody>
      </p:sp>
    </p:spTree>
    <p:extLst>
      <p:ext uri="{BB962C8B-B14F-4D97-AF65-F5344CB8AC3E}">
        <p14:creationId xmlns:p14="http://schemas.microsoft.com/office/powerpoint/2010/main" val="4221223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9230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kumimoji="0" lang="ko-KR" altLang="en-US" sz="1800" b="1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800" b="1" u="none" strike="noStrike" cap="none" normalizeH="0" baseline="0" dirty="0" err="1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-2-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4" y="1104899"/>
            <a:ext cx="4138032" cy="2324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28" y="1094498"/>
            <a:ext cx="3802051" cy="2334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2" name="직사각형 51"/>
          <p:cNvSpPr/>
          <p:nvPr/>
        </p:nvSpPr>
        <p:spPr>
          <a:xfrm>
            <a:off x="4301013" y="3581109"/>
            <a:ext cx="7561930" cy="2800661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517415" y="4064731"/>
            <a:ext cx="7270505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1.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왼쪽 사진과 같이 낮 시간대의 숲을 배경으로 한다.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2. 이동경로의 바닥은 흙이며, 돌이나 자갈이 없이 평평하다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  <a:b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</a:b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 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색은 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새들브라운으로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어두운 계열의 갈색이다.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3.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숲의 나무는 어두운 색상 계열인 전나무로 한다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endParaRPr lang="ko-KR" altLang="en-US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sp>
        <p:nvSpPr>
          <p:cNvPr id="12" name="_PO3">
            <a:extLst>
              <a:ext uri="{FF2B5EF4-FFF2-40B4-BE49-F238E27FC236}">
                <a16:creationId xmlns:a16="http://schemas.microsoft.com/office/drawing/2014/main" id="{8D2F16EF-635C-4ECB-AB2B-BB428648A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437" y="949434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_PO3">
            <a:extLst>
              <a:ext uri="{FF2B5EF4-FFF2-40B4-BE49-F238E27FC236}">
                <a16:creationId xmlns:a16="http://schemas.microsoft.com/office/drawing/2014/main" id="{F6B2641B-FF72-4644-84D2-F86D67D76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285" y="943432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E1FE20F-402B-4C5C-9ABD-3759C09C9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07" y="1092482"/>
            <a:ext cx="2950314" cy="2350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_PO3">
            <a:extLst>
              <a:ext uri="{FF2B5EF4-FFF2-40B4-BE49-F238E27FC236}">
                <a16:creationId xmlns:a16="http://schemas.microsoft.com/office/drawing/2014/main" id="{8CB184C2-D657-4F7B-8CFA-75635E9C4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3768" y="922259"/>
            <a:ext cx="434365" cy="340446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0146F8F-F83C-4646-A3E6-894BF7E58FA9}"/>
              </a:ext>
            </a:extLst>
          </p:cNvPr>
          <p:cNvGrpSpPr/>
          <p:nvPr/>
        </p:nvGrpSpPr>
        <p:grpSpPr>
          <a:xfrm>
            <a:off x="363664" y="3581109"/>
            <a:ext cx="2980964" cy="2743542"/>
            <a:chOff x="368687" y="3581109"/>
            <a:chExt cx="2980964" cy="274354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BA1A30-353E-41B0-BD7C-2FD838CB1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489" y="3638226"/>
              <a:ext cx="2953162" cy="26864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_PO3">
              <a:extLst>
                <a:ext uri="{FF2B5EF4-FFF2-40B4-BE49-F238E27FC236}">
                  <a16:creationId xmlns:a16="http://schemas.microsoft.com/office/drawing/2014/main" id="{89115C28-7C93-4EB0-8EA9-053842A74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87" y="3581109"/>
              <a:ext cx="352777" cy="322115"/>
            </a:xfrm>
            <a:prstGeom prst="roundRect">
              <a:avLst>
                <a:gd name="adj" fmla="val 12676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rgbClr val="222A35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ko-KR" sz="14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47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9230"/>
            <a:ext cx="11925300" cy="6459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kumimoji="0" lang="ko-KR" altLang="en-US" sz="1800" b="1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800" b="1" u="none" strike="noStrike" cap="none" normalizeH="0" baseline="0" dirty="0" err="1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-2-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01013" y="3581109"/>
            <a:ext cx="7561930" cy="2800661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CE1A0-1133-4249-8F1E-322A705B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47" y="1039164"/>
            <a:ext cx="5123033" cy="2139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4517415" y="4064731"/>
            <a:ext cx="7270505" cy="170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4.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스테이지는 섬 형태로 주위에는 아무것도 안보이는 망망대해이다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5.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위 그림과 같은 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카툰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렌더링 분위기에 먼 지역은 위 그림과 같이 안개로 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흐리게보인다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(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지형은 참고하지 말고 그래픽 형태만 참고할 것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endParaRPr lang="ko-KR" altLang="en-US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26" name="Picture 2" descr="ALPHA beta test">
            <a:extLst>
              <a:ext uri="{FF2B5EF4-FFF2-40B4-BE49-F238E27FC236}">
                <a16:creationId xmlns:a16="http://schemas.microsoft.com/office/drawing/2014/main" id="{DDEC26D2-E798-42DE-BCD7-38C8BE645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78" y="1039164"/>
            <a:ext cx="3953435" cy="2139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_PO3">
            <a:extLst>
              <a:ext uri="{FF2B5EF4-FFF2-40B4-BE49-F238E27FC236}">
                <a16:creationId xmlns:a16="http://schemas.microsoft.com/office/drawing/2014/main" id="{DA86796D-9EB8-4FD2-9D13-2351BD9F8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7505" y="1011630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나무, 실외, 영역, 숲이(가) 표시된 사진&#10;&#10;자동 생성된 설명">
            <a:extLst>
              <a:ext uri="{FF2B5EF4-FFF2-40B4-BE49-F238E27FC236}">
                <a16:creationId xmlns:a16="http://schemas.microsoft.com/office/drawing/2014/main" id="{FDB1666D-46F3-407D-B925-D63C562A91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78" y="3602251"/>
            <a:ext cx="3431894" cy="1930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_PO3">
            <a:extLst>
              <a:ext uri="{FF2B5EF4-FFF2-40B4-BE49-F238E27FC236}">
                <a16:creationId xmlns:a16="http://schemas.microsoft.com/office/drawing/2014/main" id="{73014B1B-03EC-400B-9354-EE23CED05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46" y="1011629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_PO3">
            <a:extLst>
              <a:ext uri="{FF2B5EF4-FFF2-40B4-BE49-F238E27FC236}">
                <a16:creationId xmlns:a16="http://schemas.microsoft.com/office/drawing/2014/main" id="{330E6E50-6D6A-4A27-AAE1-6B4131ED0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46" y="3582761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87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99230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kumimoji="0" lang="ko-KR" altLang="en-US" sz="1800" b="1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800" b="1" u="none" strike="noStrike" cap="none" normalizeH="0" baseline="0" dirty="0" err="1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-2-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01013" y="3581109"/>
            <a:ext cx="7561930" cy="2800661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517415" y="4064731"/>
            <a:ext cx="7270505" cy="1701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6.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나무와 이동경로 외의 땅에는 잡초와 보라색 장미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, 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매발톱속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등</a:t>
            </a:r>
            <a:endParaRPr lang="en-US" altLang="ko-KR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어두운 색상의 꽃을 배치한다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 (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매발톱속은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맨 오른쪽 사진 참고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7. 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잡초는 예시 이미지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(</a:t>
            </a:r>
            <a:r>
              <a:rPr lang="ko-KR" altLang="en-US" b="1" dirty="0" err="1">
                <a:latin typeface="a아시아헤드1" panose="02020600000000000000" pitchFamily="18" charset="-127"/>
                <a:ea typeface="a아시아헤드1" panose="02020600000000000000" pitchFamily="18" charset="-127"/>
              </a:rPr>
              <a:t>새포아풀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)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처럼 높이가 매우 낮은 풀이다</a:t>
            </a:r>
            <a:r>
              <a:rPr lang="en-US" altLang="ko-KR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  <a:r>
              <a:rPr lang="ko-KR" altLang="en-US" b="1" dirty="0">
                <a:latin typeface="a아시아헤드1" panose="02020600000000000000" pitchFamily="18" charset="-127"/>
                <a:ea typeface="a아시아헤드1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ko-KR" altLang="en-US" b="1" dirty="0"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D553AF-2BF8-4E6A-ABE5-B3EC1001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1" y="1009644"/>
            <a:ext cx="3694531" cy="23416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_PO3">
            <a:extLst>
              <a:ext uri="{FF2B5EF4-FFF2-40B4-BE49-F238E27FC236}">
                <a16:creationId xmlns:a16="http://schemas.microsoft.com/office/drawing/2014/main" id="{DA86796D-9EB8-4FD2-9D13-2351BD9F8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5" y="990210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Die lila Blumen sind Symbol der Weiblichkeit - ArchZine.net">
            <a:extLst>
              <a:ext uri="{FF2B5EF4-FFF2-40B4-BE49-F238E27FC236}">
                <a16:creationId xmlns:a16="http://schemas.microsoft.com/office/drawing/2014/main" id="{6BE19FB0-D079-4A0D-AAE0-6E173C279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92" y="1026228"/>
            <a:ext cx="2364332" cy="2364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PO3">
            <a:extLst>
              <a:ext uri="{FF2B5EF4-FFF2-40B4-BE49-F238E27FC236}">
                <a16:creationId xmlns:a16="http://schemas.microsoft.com/office/drawing/2014/main" id="{9F8A2E45-E057-4251-B358-683BDFD5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421" y="990210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Aquilegia (Columbine)">
            <a:extLst>
              <a:ext uri="{FF2B5EF4-FFF2-40B4-BE49-F238E27FC236}">
                <a16:creationId xmlns:a16="http://schemas.microsoft.com/office/drawing/2014/main" id="{5179AD71-3055-4442-9A10-FFFEA07D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477" y="1009643"/>
            <a:ext cx="3400871" cy="226724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_PO3">
            <a:extLst>
              <a:ext uri="{FF2B5EF4-FFF2-40B4-BE49-F238E27FC236}">
                <a16:creationId xmlns:a16="http://schemas.microsoft.com/office/drawing/2014/main" id="{73014B1B-03EC-400B-9354-EE23CED05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8478" y="990209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192EA9-4294-4776-8112-A7732E0C3A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34" t="6412" r="4239" b="5842"/>
          <a:stretch/>
        </p:blipFill>
        <p:spPr>
          <a:xfrm>
            <a:off x="497620" y="3779168"/>
            <a:ext cx="3385036" cy="2232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_PO3">
            <a:extLst>
              <a:ext uri="{FF2B5EF4-FFF2-40B4-BE49-F238E27FC236}">
                <a16:creationId xmlns:a16="http://schemas.microsoft.com/office/drawing/2014/main" id="{330E6E50-6D6A-4A27-AAE1-6B4131ED0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4" y="3745475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72336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 descr="잔디, 나무, 식물이(가) 표시된 사진&#10;&#10;자동 생성된 설명">
            <a:extLst>
              <a:ext uri="{FF2B5EF4-FFF2-40B4-BE49-F238E27FC236}">
                <a16:creationId xmlns:a16="http://schemas.microsoft.com/office/drawing/2014/main" id="{18466DA1-DC63-499B-BA0A-9254D547B0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1" t="8977" r="31103" b="30624"/>
          <a:stretch/>
        </p:blipFill>
        <p:spPr>
          <a:xfrm>
            <a:off x="538497" y="1029080"/>
            <a:ext cx="3612777" cy="25520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kumimoji="0" lang="ko-KR" altLang="en-US" sz="1800" b="1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800" b="1" u="none" strike="noStrike" cap="none" normalizeH="0" baseline="0" dirty="0" err="1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컨셉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7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-2-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01013" y="3581109"/>
            <a:ext cx="7561930" cy="2800661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517415" y="4064731"/>
            <a:ext cx="7270505" cy="128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잡초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꽃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나무의 그래픽 컨셉은 그림과 같이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카툰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렌더링 풍이며</a:t>
            </a:r>
            <a:b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길가에 꽃들이 듬성듬성 피어 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" name="그림 24" descr="식물, 꽃이(가) 표시된 사진&#10;&#10;자동 생성된 설명">
            <a:extLst>
              <a:ext uri="{FF2B5EF4-FFF2-40B4-BE49-F238E27FC236}">
                <a16:creationId xmlns:a16="http://schemas.microsoft.com/office/drawing/2014/main" id="{0D975B65-266E-4206-B67D-2BA97836A7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21" y="1029080"/>
            <a:ext cx="3955441" cy="2224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_PO3">
            <a:extLst>
              <a:ext uri="{FF2B5EF4-FFF2-40B4-BE49-F238E27FC236}">
                <a16:creationId xmlns:a16="http://schemas.microsoft.com/office/drawing/2014/main" id="{DA86796D-9EB8-4FD2-9D13-2351BD9F8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05" y="1029080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FF5B6C-AC7D-4BFD-AD85-2A2EF6C9B3B3}"/>
              </a:ext>
            </a:extLst>
          </p:cNvPr>
          <p:cNvSpPr/>
          <p:nvPr/>
        </p:nvSpPr>
        <p:spPr>
          <a:xfrm>
            <a:off x="999412" y="4055889"/>
            <a:ext cx="1788124" cy="1818735"/>
          </a:xfrm>
          <a:prstGeom prst="rect">
            <a:avLst/>
          </a:prstGeom>
          <a:solidFill>
            <a:srgbClr val="B690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텍스트, 나무, 수영, 리조트이(가) 표시된 사진&#10;&#10;자동 생성된 설명">
            <a:extLst>
              <a:ext uri="{FF2B5EF4-FFF2-40B4-BE49-F238E27FC236}">
                <a16:creationId xmlns:a16="http://schemas.microsoft.com/office/drawing/2014/main" id="{4171B09D-9A18-49D5-B47E-702D397DD7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826" y="1041767"/>
            <a:ext cx="3016545" cy="1696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_PO3">
            <a:extLst>
              <a:ext uri="{FF2B5EF4-FFF2-40B4-BE49-F238E27FC236}">
                <a16:creationId xmlns:a16="http://schemas.microsoft.com/office/drawing/2014/main" id="{9F8A2E45-E057-4251-B358-683BDFD51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421" y="1029079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779FD1-407C-4741-ADD3-83E099D0351E}"/>
              </a:ext>
            </a:extLst>
          </p:cNvPr>
          <p:cNvSpPr/>
          <p:nvPr/>
        </p:nvSpPr>
        <p:spPr>
          <a:xfrm>
            <a:off x="827823" y="4055890"/>
            <a:ext cx="705490" cy="181873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12BC1A1-6E96-4556-B148-C0E078225221}"/>
              </a:ext>
            </a:extLst>
          </p:cNvPr>
          <p:cNvSpPr/>
          <p:nvPr/>
        </p:nvSpPr>
        <p:spPr>
          <a:xfrm>
            <a:off x="2238741" y="4055889"/>
            <a:ext cx="705490" cy="1818735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6A67CD2-B77B-42BE-AC21-F66D7B54F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8" b="91406" l="10000" r="90000">
                        <a14:foregroundMark x1="48587" y1="8008" x2="50109" y2="11328"/>
                        <a14:foregroundMark x1="43478" y1="84180" x2="49783" y2="82617"/>
                        <a14:foregroundMark x1="50652" y1="81055" x2="59130" y2="77539"/>
                        <a14:foregroundMark x1="61739" y1="70508" x2="63043" y2="72461"/>
                        <a14:foregroundMark x1="62500" y1="73242" x2="63370" y2="78320"/>
                        <a14:foregroundMark x1="60543" y1="72266" x2="63696" y2="79492"/>
                        <a14:foregroundMark x1="58587" y1="71484" x2="58587" y2="83789"/>
                        <a14:foregroundMark x1="58587" y1="83789" x2="53152" y2="83984"/>
                        <a14:foregroundMark x1="53152" y1="83984" x2="52935" y2="83594"/>
                        <a14:foregroundMark x1="57065" y1="72656" x2="53696" y2="77930"/>
                        <a14:foregroundMark x1="38152" y1="77930" x2="44783" y2="82227"/>
                        <a14:foregroundMark x1="44783" y1="82227" x2="39565" y2="91406"/>
                        <a14:foregroundMark x1="39565" y1="91406" x2="34457" y2="84375"/>
                        <a14:foregroundMark x1="34457" y1="84375" x2="35543" y2="771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704" y="5467396"/>
            <a:ext cx="599858" cy="3338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695A999-E411-4507-807B-F4591C41C7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398" b="91797" l="10000" r="90000">
                        <a14:foregroundMark x1="49891" y1="91797" x2="49891" y2="91797"/>
                        <a14:foregroundMark x1="50652" y1="8398" x2="50652" y2="83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6095" y="4058613"/>
            <a:ext cx="827634" cy="46059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E2908A4E-122A-4E84-AB1A-0B094390D6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18" b="90000" l="10000" r="90000">
                        <a14:foregroundMark x1="49706" y1="62647" x2="51471" y2="70294"/>
                        <a14:foregroundMark x1="31765" y1="9706" x2="31765" y2="9706"/>
                        <a14:foregroundMark x1="50294" y1="9118" x2="50294" y2="91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8540" y="4820458"/>
            <a:ext cx="289596" cy="289596"/>
          </a:xfrm>
          <a:prstGeom prst="rect">
            <a:avLst/>
          </a:prstGeom>
        </p:spPr>
      </p:pic>
      <p:sp>
        <p:nvSpPr>
          <p:cNvPr id="20" name="_PO3">
            <a:extLst>
              <a:ext uri="{FF2B5EF4-FFF2-40B4-BE49-F238E27FC236}">
                <a16:creationId xmlns:a16="http://schemas.microsoft.com/office/drawing/2014/main" id="{73014B1B-03EC-400B-9354-EE23CED05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826" y="1029079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_PO3">
            <a:extLst>
              <a:ext uri="{FF2B5EF4-FFF2-40B4-BE49-F238E27FC236}">
                <a16:creationId xmlns:a16="http://schemas.microsoft.com/office/drawing/2014/main" id="{330E6E50-6D6A-4A27-AAE1-6B4131ED0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47" y="3885343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32DA6BD-9F10-4A32-85E4-E7E53BE4B6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678" y="5350109"/>
            <a:ext cx="488980" cy="48898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B1D21A5-C789-410C-BB9F-495A9170C5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315" y="4733105"/>
            <a:ext cx="488980" cy="48898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E38985E2-1AFA-4EC6-BED1-EAF83D2DE7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952" y="4116101"/>
            <a:ext cx="488980" cy="48898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443DFC7-FCEA-4BF9-B4C5-B2CA84880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74426" y="5350109"/>
            <a:ext cx="488980" cy="48898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B0684E9-4749-4022-B79C-50F3FFAA38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4063" y="4733105"/>
            <a:ext cx="488980" cy="48898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F12D1A5-DA5B-429F-ABD3-6E81E69079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3700" y="4116101"/>
            <a:ext cx="488980" cy="48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2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8" descr="C:\Users\김용언\AppData\Roaming\PolarisOffice\Favorite\13108_14037240\poclip1\05\image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9230"/>
            <a:ext cx="11925300" cy="64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22083" r="9687" b="9166"/>
          <a:stretch/>
        </p:blipFill>
        <p:spPr>
          <a:xfrm>
            <a:off x="314643" y="1341256"/>
            <a:ext cx="6267449" cy="4175488"/>
          </a:xfrm>
          <a:prstGeom prst="rect">
            <a:avLst/>
          </a:prstGeom>
        </p:spPr>
      </p:pic>
      <p:graphicFrame>
        <p:nvGraphicFramePr>
          <p:cNvPr id="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39596"/>
              </p:ext>
            </p:extLst>
          </p:nvPr>
        </p:nvGraphicFramePr>
        <p:xfrm>
          <a:off x="6734811" y="3870065"/>
          <a:ext cx="5133340" cy="24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33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75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altLang="en-US" sz="1400" b="0" i="0" kern="12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진행 패턴</a:t>
                      </a: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63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9445">
                <a:tc>
                  <a:txBody>
                    <a:bodyPr/>
                    <a:lstStyle/>
                    <a:p>
                      <a:pPr marL="0" lvl="1" indent="0" latinLnBrk="0" hangingPunct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_PO1"/>
          <p:cNvSpPr>
            <a:spLocks noChangeArrowheads="1"/>
          </p:cNvSpPr>
          <p:nvPr/>
        </p:nvSpPr>
        <p:spPr bwMode="auto">
          <a:xfrm>
            <a:off x="1160585" y="256687"/>
            <a:ext cx="4135316" cy="358775"/>
          </a:xfrm>
          <a:prstGeom prst="roundRect">
            <a:avLst>
              <a:gd name="adj" fmla="val 11060"/>
            </a:avLst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</a:t>
            </a:r>
            <a:r>
              <a:rPr kumimoji="0" lang="ko-KR" altLang="en-US" sz="1800" b="1" u="none" strike="noStrike" cap="none" normalizeH="0" baseline="0" dirty="0">
                <a:ln>
                  <a:noFill/>
                </a:ln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구조</a:t>
            </a:r>
            <a:endParaRPr kumimoji="0" lang="ko-KR" altLang="ko-KR" sz="1800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_PO3"/>
          <p:cNvSpPr>
            <a:spLocks noChangeArrowheads="1"/>
          </p:cNvSpPr>
          <p:nvPr/>
        </p:nvSpPr>
        <p:spPr bwMode="auto">
          <a:xfrm>
            <a:off x="497620" y="256687"/>
            <a:ext cx="434365" cy="358775"/>
          </a:xfrm>
          <a:prstGeom prst="roundRect">
            <a:avLst>
              <a:gd name="adj" fmla="val 12676"/>
            </a:avLst>
          </a:prstGeom>
          <a:solidFill>
            <a:schemeClr val="bg2">
              <a:lumMod val="75000"/>
            </a:schemeClr>
          </a:solidFill>
          <a:ln w="38100">
            <a:solidFill>
              <a:srgbClr val="222A35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="1" dirty="0">
                <a:solidFill>
                  <a:srgbClr val="222A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도형 56"/>
          <p:cNvSpPr>
            <a:spLocks/>
          </p:cNvSpPr>
          <p:nvPr/>
        </p:nvSpPr>
        <p:spPr>
          <a:xfrm>
            <a:off x="6734810" y="832485"/>
            <a:ext cx="5133340" cy="287655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540"/>
          <p:cNvSpPr txBox="1">
            <a:spLocks/>
          </p:cNvSpPr>
          <p:nvPr/>
        </p:nvSpPr>
        <p:spPr>
          <a:xfrm>
            <a:off x="7110730" y="1155518"/>
            <a:ext cx="1414145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en-US" dirty="0">
                <a:latin typeface="HY헤드라인M" charset="0"/>
                <a:ea typeface="HY헤드라인M" charset="0"/>
              </a:rPr>
              <a:t>기획</a:t>
            </a:r>
            <a:r>
              <a:rPr lang="ko-KR" sz="1800" dirty="0">
                <a:latin typeface="HY헤드라인M" charset="0"/>
                <a:ea typeface="HY헤드라인M" charset="0"/>
              </a:rPr>
              <a:t> </a:t>
            </a:r>
            <a:r>
              <a:rPr lang="ko-KR" altLang="en-US" dirty="0">
                <a:latin typeface="HY헤드라인M" charset="0"/>
                <a:ea typeface="HY헤드라인M" charset="0"/>
              </a:rPr>
              <a:t>의도</a:t>
            </a:r>
            <a:endParaRPr lang="ko-KR" altLang="en-US" sz="1800" dirty="0">
              <a:latin typeface="HY헤드라인M" charset="0"/>
              <a:ea typeface="HY헤드라인M" charset="0"/>
            </a:endParaRPr>
          </a:p>
        </p:txBody>
      </p:sp>
      <p:graphicFrame>
        <p:nvGraphicFramePr>
          <p:cNvPr id="13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15873"/>
              </p:ext>
            </p:extLst>
          </p:nvPr>
        </p:nvGraphicFramePr>
        <p:xfrm>
          <a:off x="6949440" y="2601486"/>
          <a:ext cx="4770120" cy="624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3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3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891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200" b="0" i="0" kern="12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분류</a:t>
                      </a:r>
                      <a:endParaRPr lang="ko-KR" altLang="en-US" sz="1200" b="0" i="0" kern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0170" marR="90170" marT="46990" marB="46990" anchor="ctr">
                    <a:solidFill>
                      <a:srgbClr val="27637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200" b="0" i="0" kern="12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분류 명</a:t>
                      </a:r>
                      <a:endParaRPr lang="ko-KR" altLang="en-US" sz="1200" b="0" i="0" kern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7637B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r>
                        <a:rPr lang="ko-KR" sz="1200" b="0" i="0" kern="120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  <a:endParaRPr lang="ko-KR" altLang="en-US" sz="1200" b="0" i="0" kern="120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763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0" lvl="1" indent="0" algn="ctr" latinLnBrk="0" hangingPunct="1">
                        <a:buFontTx/>
                        <a:buNone/>
                      </a:pPr>
                      <a:endParaRPr lang="ko-KR" altLang="en-US" sz="1400" b="0" i="0" kern="1200">
                        <a:solidFill>
                          <a:schemeClr val="tx1"/>
                        </a:solidFill>
                        <a:latin typeface="HY헤드라인M" charset="0"/>
                        <a:ea typeface="HY헤드라인M" charset="0"/>
                      </a:endParaRPr>
                    </a:p>
                  </a:txBody>
                  <a:tcPr marL="90170" marR="90170" marT="46990" marB="469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메인</a:t>
                      </a:r>
                      <a:r>
                        <a:rPr 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경</a:t>
                      </a:r>
                      <a:r>
                        <a:rPr lang="ko-KR" sz="12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</a:t>
                      </a:r>
                      <a:endParaRPr lang="ko-KR" altLang="en-US" sz="12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latinLnBrk="0" hangingPunct="1">
                        <a:buFontTx/>
                        <a:buNone/>
                      </a:pPr>
                      <a:r>
                        <a:rPr lang="ko-KR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던전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</a:t>
                      </a:r>
                      <a:r>
                        <a:rPr lang="ko-KR" altLang="en-US" sz="1200" b="0" i="0" kern="1200" baseline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sz="12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진행하는 경로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도형 543"/>
          <p:cNvCxnSpPr/>
          <p:nvPr/>
        </p:nvCxnSpPr>
        <p:spPr>
          <a:xfrm flipV="1">
            <a:off x="7028815" y="3034318"/>
            <a:ext cx="651510" cy="12700"/>
          </a:xfrm>
          <a:prstGeom prst="straightConnector1">
            <a:avLst/>
          </a:prstGeom>
          <a:ln w="38100" cap="flat" cmpd="sng">
            <a:solidFill>
              <a:srgbClr val="7DCD00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도형 544"/>
          <p:cNvSpPr>
            <a:spLocks/>
          </p:cNvSpPr>
          <p:nvPr/>
        </p:nvSpPr>
        <p:spPr>
          <a:xfrm>
            <a:off x="6821805" y="1182823"/>
            <a:ext cx="295910" cy="285750"/>
          </a:xfrm>
          <a:prstGeom prst="rect">
            <a:avLst/>
          </a:prstGeom>
          <a:solidFill>
            <a:srgbClr val="27637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dirty="0">
                <a:latin typeface="맑은 고딕" charset="0"/>
                <a:ea typeface="맑은 고딕" charset="0"/>
              </a:rPr>
              <a:t>1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545"/>
          <p:cNvSpPr txBox="1">
            <a:spLocks/>
          </p:cNvSpPr>
          <p:nvPr/>
        </p:nvSpPr>
        <p:spPr>
          <a:xfrm>
            <a:off x="6816090" y="1633038"/>
            <a:ext cx="5173345" cy="64761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171450" indent="-171450" algn="l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맑은 고딕" charset="0"/>
                <a:ea typeface="맑은 고딕" charset="0"/>
              </a:rPr>
              <a:t>던전을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 진행 할 수록 아이템이 주워지고 각 구역마다 플레이어 유저가 학습 할 수 있도록 </a:t>
            </a:r>
            <a:r>
              <a:rPr lang="ko-KR" altLang="en-US" sz="1200" dirty="0" err="1">
                <a:latin typeface="맑은 고딕" charset="0"/>
                <a:ea typeface="맑은 고딕" charset="0"/>
              </a:rPr>
              <a:t>몬스터를</a:t>
            </a:r>
            <a:r>
              <a:rPr lang="ko-KR" altLang="en-US" sz="1200" dirty="0">
                <a:latin typeface="맑은 고딕" charset="0"/>
                <a:ea typeface="맑은 고딕" charset="0"/>
              </a:rPr>
              <a:t> 배치한다</a:t>
            </a:r>
            <a:r>
              <a:rPr lang="en-US" altLang="ko-KR" sz="1200" dirty="0">
                <a:latin typeface="맑은 고딕" charset="0"/>
                <a:ea typeface="맑은 고딕" charset="0"/>
              </a:rPr>
              <a:t>.</a:t>
            </a:r>
            <a:endParaRPr lang="ko-KR" altLang="en-US" sz="1200" dirty="0">
              <a:latin typeface="맑은 고딕" charset="0"/>
              <a:ea typeface="맑은 고딕" charset="0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885825" y="1838325"/>
            <a:ext cx="5220829" cy="3238500"/>
          </a:xfrm>
          <a:custGeom>
            <a:avLst/>
            <a:gdLst>
              <a:gd name="connsiteX0" fmla="*/ 295275 w 5220829"/>
              <a:gd name="connsiteY0" fmla="*/ 3238500 h 3238500"/>
              <a:gd name="connsiteX1" fmla="*/ 247650 w 5220829"/>
              <a:gd name="connsiteY1" fmla="*/ 3143250 h 3238500"/>
              <a:gd name="connsiteX2" fmla="*/ 228600 w 5220829"/>
              <a:gd name="connsiteY2" fmla="*/ 3114675 h 3238500"/>
              <a:gd name="connsiteX3" fmla="*/ 200025 w 5220829"/>
              <a:gd name="connsiteY3" fmla="*/ 3038475 h 3238500"/>
              <a:gd name="connsiteX4" fmla="*/ 161925 w 5220829"/>
              <a:gd name="connsiteY4" fmla="*/ 2952750 h 3238500"/>
              <a:gd name="connsiteX5" fmla="*/ 152400 w 5220829"/>
              <a:gd name="connsiteY5" fmla="*/ 2924175 h 3238500"/>
              <a:gd name="connsiteX6" fmla="*/ 133350 w 5220829"/>
              <a:gd name="connsiteY6" fmla="*/ 2886075 h 3238500"/>
              <a:gd name="connsiteX7" fmla="*/ 123825 w 5220829"/>
              <a:gd name="connsiteY7" fmla="*/ 2857500 h 3238500"/>
              <a:gd name="connsiteX8" fmla="*/ 104775 w 5220829"/>
              <a:gd name="connsiteY8" fmla="*/ 2828925 h 3238500"/>
              <a:gd name="connsiteX9" fmla="*/ 85725 w 5220829"/>
              <a:gd name="connsiteY9" fmla="*/ 2762250 h 3238500"/>
              <a:gd name="connsiteX10" fmla="*/ 66675 w 5220829"/>
              <a:gd name="connsiteY10" fmla="*/ 2705100 h 3238500"/>
              <a:gd name="connsiteX11" fmla="*/ 57150 w 5220829"/>
              <a:gd name="connsiteY11" fmla="*/ 2667000 h 3238500"/>
              <a:gd name="connsiteX12" fmla="*/ 38100 w 5220829"/>
              <a:gd name="connsiteY12" fmla="*/ 2600325 h 3238500"/>
              <a:gd name="connsiteX13" fmla="*/ 0 w 5220829"/>
              <a:gd name="connsiteY13" fmla="*/ 2286000 h 3238500"/>
              <a:gd name="connsiteX14" fmla="*/ 28575 w 5220829"/>
              <a:gd name="connsiteY14" fmla="*/ 2076450 h 3238500"/>
              <a:gd name="connsiteX15" fmla="*/ 38100 w 5220829"/>
              <a:gd name="connsiteY15" fmla="*/ 2038350 h 3238500"/>
              <a:gd name="connsiteX16" fmla="*/ 47625 w 5220829"/>
              <a:gd name="connsiteY16" fmla="*/ 2000250 h 3238500"/>
              <a:gd name="connsiteX17" fmla="*/ 85725 w 5220829"/>
              <a:gd name="connsiteY17" fmla="*/ 1943100 h 3238500"/>
              <a:gd name="connsiteX18" fmla="*/ 95250 w 5220829"/>
              <a:gd name="connsiteY18" fmla="*/ 1914525 h 3238500"/>
              <a:gd name="connsiteX19" fmla="*/ 180975 w 5220829"/>
              <a:gd name="connsiteY19" fmla="*/ 1847850 h 3238500"/>
              <a:gd name="connsiteX20" fmla="*/ 209550 w 5220829"/>
              <a:gd name="connsiteY20" fmla="*/ 1828800 h 3238500"/>
              <a:gd name="connsiteX21" fmla="*/ 352425 w 5220829"/>
              <a:gd name="connsiteY21" fmla="*/ 1838325 h 3238500"/>
              <a:gd name="connsiteX22" fmla="*/ 390525 w 5220829"/>
              <a:gd name="connsiteY22" fmla="*/ 1847850 h 3238500"/>
              <a:gd name="connsiteX23" fmla="*/ 457200 w 5220829"/>
              <a:gd name="connsiteY23" fmla="*/ 1800225 h 3238500"/>
              <a:gd name="connsiteX24" fmla="*/ 485775 w 5220829"/>
              <a:gd name="connsiteY24" fmla="*/ 1733550 h 3238500"/>
              <a:gd name="connsiteX25" fmla="*/ 495300 w 5220829"/>
              <a:gd name="connsiteY25" fmla="*/ 1704975 h 3238500"/>
              <a:gd name="connsiteX26" fmla="*/ 514350 w 5220829"/>
              <a:gd name="connsiteY26" fmla="*/ 1676400 h 3238500"/>
              <a:gd name="connsiteX27" fmla="*/ 542925 w 5220829"/>
              <a:gd name="connsiteY27" fmla="*/ 1619250 h 3238500"/>
              <a:gd name="connsiteX28" fmla="*/ 571500 w 5220829"/>
              <a:gd name="connsiteY28" fmla="*/ 1590675 h 3238500"/>
              <a:gd name="connsiteX29" fmla="*/ 590550 w 5220829"/>
              <a:gd name="connsiteY29" fmla="*/ 1562100 h 3238500"/>
              <a:gd name="connsiteX30" fmla="*/ 676275 w 5220829"/>
              <a:gd name="connsiteY30" fmla="*/ 1504950 h 3238500"/>
              <a:gd name="connsiteX31" fmla="*/ 704850 w 5220829"/>
              <a:gd name="connsiteY31" fmla="*/ 1485900 h 3238500"/>
              <a:gd name="connsiteX32" fmla="*/ 733425 w 5220829"/>
              <a:gd name="connsiteY32" fmla="*/ 1466850 h 3238500"/>
              <a:gd name="connsiteX33" fmla="*/ 800100 w 5220829"/>
              <a:gd name="connsiteY33" fmla="*/ 1419225 h 3238500"/>
              <a:gd name="connsiteX34" fmla="*/ 885825 w 5220829"/>
              <a:gd name="connsiteY34" fmla="*/ 1428750 h 3238500"/>
              <a:gd name="connsiteX35" fmla="*/ 914400 w 5220829"/>
              <a:gd name="connsiteY35" fmla="*/ 1457325 h 3238500"/>
              <a:gd name="connsiteX36" fmla="*/ 981075 w 5220829"/>
              <a:gd name="connsiteY36" fmla="*/ 1552575 h 3238500"/>
              <a:gd name="connsiteX37" fmla="*/ 1009650 w 5220829"/>
              <a:gd name="connsiteY37" fmla="*/ 1590675 h 3238500"/>
              <a:gd name="connsiteX38" fmla="*/ 1019175 w 5220829"/>
              <a:gd name="connsiteY38" fmla="*/ 1619250 h 3238500"/>
              <a:gd name="connsiteX39" fmla="*/ 1019175 w 5220829"/>
              <a:gd name="connsiteY39" fmla="*/ 1895475 h 3238500"/>
              <a:gd name="connsiteX40" fmla="*/ 1009650 w 5220829"/>
              <a:gd name="connsiteY40" fmla="*/ 1924050 h 3238500"/>
              <a:gd name="connsiteX41" fmla="*/ 1000125 w 5220829"/>
              <a:gd name="connsiteY41" fmla="*/ 1962150 h 3238500"/>
              <a:gd name="connsiteX42" fmla="*/ 1009650 w 5220829"/>
              <a:gd name="connsiteY42" fmla="*/ 2047875 h 3238500"/>
              <a:gd name="connsiteX43" fmla="*/ 1181100 w 5220829"/>
              <a:gd name="connsiteY43" fmla="*/ 2009775 h 3238500"/>
              <a:gd name="connsiteX44" fmla="*/ 1209675 w 5220829"/>
              <a:gd name="connsiteY44" fmla="*/ 2000250 h 3238500"/>
              <a:gd name="connsiteX45" fmla="*/ 1266825 w 5220829"/>
              <a:gd name="connsiteY45" fmla="*/ 1971675 h 3238500"/>
              <a:gd name="connsiteX46" fmla="*/ 1323975 w 5220829"/>
              <a:gd name="connsiteY46" fmla="*/ 1914525 h 3238500"/>
              <a:gd name="connsiteX47" fmla="*/ 1352550 w 5220829"/>
              <a:gd name="connsiteY47" fmla="*/ 1895475 h 3238500"/>
              <a:gd name="connsiteX48" fmla="*/ 1409700 w 5220829"/>
              <a:gd name="connsiteY48" fmla="*/ 1847850 h 3238500"/>
              <a:gd name="connsiteX49" fmla="*/ 1419225 w 5220829"/>
              <a:gd name="connsiteY49" fmla="*/ 1819275 h 3238500"/>
              <a:gd name="connsiteX50" fmla="*/ 1476375 w 5220829"/>
              <a:gd name="connsiteY50" fmla="*/ 1762125 h 3238500"/>
              <a:gd name="connsiteX51" fmla="*/ 1504950 w 5220829"/>
              <a:gd name="connsiteY51" fmla="*/ 1695450 h 3238500"/>
              <a:gd name="connsiteX52" fmla="*/ 1533525 w 5220829"/>
              <a:gd name="connsiteY52" fmla="*/ 1666875 h 3238500"/>
              <a:gd name="connsiteX53" fmla="*/ 1571625 w 5220829"/>
              <a:gd name="connsiteY53" fmla="*/ 1628775 h 3238500"/>
              <a:gd name="connsiteX54" fmla="*/ 1581150 w 5220829"/>
              <a:gd name="connsiteY54" fmla="*/ 1600200 h 3238500"/>
              <a:gd name="connsiteX55" fmla="*/ 1609725 w 5220829"/>
              <a:gd name="connsiteY55" fmla="*/ 1581150 h 3238500"/>
              <a:gd name="connsiteX56" fmla="*/ 1714500 w 5220829"/>
              <a:gd name="connsiteY56" fmla="*/ 1533525 h 3238500"/>
              <a:gd name="connsiteX57" fmla="*/ 1866900 w 5220829"/>
              <a:gd name="connsiteY57" fmla="*/ 1543050 h 3238500"/>
              <a:gd name="connsiteX58" fmla="*/ 1924050 w 5220829"/>
              <a:gd name="connsiteY58" fmla="*/ 1581150 h 3238500"/>
              <a:gd name="connsiteX59" fmla="*/ 1962150 w 5220829"/>
              <a:gd name="connsiteY59" fmla="*/ 1628775 h 3238500"/>
              <a:gd name="connsiteX60" fmla="*/ 2009775 w 5220829"/>
              <a:gd name="connsiteY60" fmla="*/ 1685925 h 3238500"/>
              <a:gd name="connsiteX61" fmla="*/ 2076450 w 5220829"/>
              <a:gd name="connsiteY61" fmla="*/ 1771650 h 3238500"/>
              <a:gd name="connsiteX62" fmla="*/ 2105025 w 5220829"/>
              <a:gd name="connsiteY62" fmla="*/ 1828800 h 3238500"/>
              <a:gd name="connsiteX63" fmla="*/ 2124075 w 5220829"/>
              <a:gd name="connsiteY63" fmla="*/ 1866900 h 3238500"/>
              <a:gd name="connsiteX64" fmla="*/ 2143125 w 5220829"/>
              <a:gd name="connsiteY64" fmla="*/ 1895475 h 3238500"/>
              <a:gd name="connsiteX65" fmla="*/ 2152650 w 5220829"/>
              <a:gd name="connsiteY65" fmla="*/ 1924050 h 3238500"/>
              <a:gd name="connsiteX66" fmla="*/ 2171700 w 5220829"/>
              <a:gd name="connsiteY66" fmla="*/ 1952625 h 3238500"/>
              <a:gd name="connsiteX67" fmla="*/ 2181225 w 5220829"/>
              <a:gd name="connsiteY67" fmla="*/ 1981200 h 3238500"/>
              <a:gd name="connsiteX68" fmla="*/ 2209800 w 5220829"/>
              <a:gd name="connsiteY68" fmla="*/ 2009775 h 3238500"/>
              <a:gd name="connsiteX69" fmla="*/ 2228850 w 5220829"/>
              <a:gd name="connsiteY69" fmla="*/ 2047875 h 3238500"/>
              <a:gd name="connsiteX70" fmla="*/ 2257425 w 5220829"/>
              <a:gd name="connsiteY70" fmla="*/ 2066925 h 3238500"/>
              <a:gd name="connsiteX71" fmla="*/ 2286000 w 5220829"/>
              <a:gd name="connsiteY71" fmla="*/ 2095500 h 3238500"/>
              <a:gd name="connsiteX72" fmla="*/ 2381250 w 5220829"/>
              <a:gd name="connsiteY72" fmla="*/ 2152650 h 3238500"/>
              <a:gd name="connsiteX73" fmla="*/ 2466975 w 5220829"/>
              <a:gd name="connsiteY73" fmla="*/ 2181225 h 3238500"/>
              <a:gd name="connsiteX74" fmla="*/ 2495550 w 5220829"/>
              <a:gd name="connsiteY74" fmla="*/ 2190750 h 3238500"/>
              <a:gd name="connsiteX75" fmla="*/ 2562225 w 5220829"/>
              <a:gd name="connsiteY75" fmla="*/ 2209800 h 3238500"/>
              <a:gd name="connsiteX76" fmla="*/ 2657475 w 5220829"/>
              <a:gd name="connsiteY76" fmla="*/ 2200275 h 3238500"/>
              <a:gd name="connsiteX77" fmla="*/ 2724150 w 5220829"/>
              <a:gd name="connsiteY77" fmla="*/ 2143125 h 3238500"/>
              <a:gd name="connsiteX78" fmla="*/ 2752725 w 5220829"/>
              <a:gd name="connsiteY78" fmla="*/ 2124075 h 3238500"/>
              <a:gd name="connsiteX79" fmla="*/ 2809875 w 5220829"/>
              <a:gd name="connsiteY79" fmla="*/ 2009775 h 3238500"/>
              <a:gd name="connsiteX80" fmla="*/ 2819400 w 5220829"/>
              <a:gd name="connsiteY80" fmla="*/ 1981200 h 3238500"/>
              <a:gd name="connsiteX81" fmla="*/ 2809875 w 5220829"/>
              <a:gd name="connsiteY81" fmla="*/ 1552575 h 3238500"/>
              <a:gd name="connsiteX82" fmla="*/ 2800350 w 5220829"/>
              <a:gd name="connsiteY82" fmla="*/ 1466850 h 3238500"/>
              <a:gd name="connsiteX83" fmla="*/ 2790825 w 5220829"/>
              <a:gd name="connsiteY83" fmla="*/ 1314450 h 3238500"/>
              <a:gd name="connsiteX84" fmla="*/ 2800350 w 5220829"/>
              <a:gd name="connsiteY84" fmla="*/ 962025 h 3238500"/>
              <a:gd name="connsiteX85" fmla="*/ 2828925 w 5220829"/>
              <a:gd name="connsiteY85" fmla="*/ 723900 h 3238500"/>
              <a:gd name="connsiteX86" fmla="*/ 2838450 w 5220829"/>
              <a:gd name="connsiteY86" fmla="*/ 695325 h 3238500"/>
              <a:gd name="connsiteX87" fmla="*/ 2857500 w 5220829"/>
              <a:gd name="connsiteY87" fmla="*/ 666750 h 3238500"/>
              <a:gd name="connsiteX88" fmla="*/ 2876550 w 5220829"/>
              <a:gd name="connsiteY88" fmla="*/ 600075 h 3238500"/>
              <a:gd name="connsiteX89" fmla="*/ 2924175 w 5220829"/>
              <a:gd name="connsiteY89" fmla="*/ 523875 h 3238500"/>
              <a:gd name="connsiteX90" fmla="*/ 2962275 w 5220829"/>
              <a:gd name="connsiteY90" fmla="*/ 438150 h 3238500"/>
              <a:gd name="connsiteX91" fmla="*/ 2981325 w 5220829"/>
              <a:gd name="connsiteY91" fmla="*/ 409575 h 3238500"/>
              <a:gd name="connsiteX92" fmla="*/ 2990850 w 5220829"/>
              <a:gd name="connsiteY92" fmla="*/ 381000 h 3238500"/>
              <a:gd name="connsiteX93" fmla="*/ 3009900 w 5220829"/>
              <a:gd name="connsiteY93" fmla="*/ 352425 h 3238500"/>
              <a:gd name="connsiteX94" fmla="*/ 3028950 w 5220829"/>
              <a:gd name="connsiteY94" fmla="*/ 314325 h 3238500"/>
              <a:gd name="connsiteX95" fmla="*/ 3067050 w 5220829"/>
              <a:gd name="connsiteY95" fmla="*/ 257175 h 3238500"/>
              <a:gd name="connsiteX96" fmla="*/ 3095625 w 5220829"/>
              <a:gd name="connsiteY96" fmla="*/ 190500 h 3238500"/>
              <a:gd name="connsiteX97" fmla="*/ 3124200 w 5220829"/>
              <a:gd name="connsiteY97" fmla="*/ 171450 h 3238500"/>
              <a:gd name="connsiteX98" fmla="*/ 3171825 w 5220829"/>
              <a:gd name="connsiteY98" fmla="*/ 133350 h 3238500"/>
              <a:gd name="connsiteX99" fmla="*/ 4114800 w 5220829"/>
              <a:gd name="connsiteY99" fmla="*/ 123825 h 3238500"/>
              <a:gd name="connsiteX100" fmla="*/ 4162425 w 5220829"/>
              <a:gd name="connsiteY100" fmla="*/ 114300 h 3238500"/>
              <a:gd name="connsiteX101" fmla="*/ 4191000 w 5220829"/>
              <a:gd name="connsiteY101" fmla="*/ 95250 h 3238500"/>
              <a:gd name="connsiteX102" fmla="*/ 4229100 w 5220829"/>
              <a:gd name="connsiteY102" fmla="*/ 85725 h 3238500"/>
              <a:gd name="connsiteX103" fmla="*/ 4295775 w 5220829"/>
              <a:gd name="connsiteY103" fmla="*/ 47625 h 3238500"/>
              <a:gd name="connsiteX104" fmla="*/ 4324350 w 5220829"/>
              <a:gd name="connsiteY104" fmla="*/ 28575 h 3238500"/>
              <a:gd name="connsiteX105" fmla="*/ 4362450 w 5220829"/>
              <a:gd name="connsiteY105" fmla="*/ 19050 h 3238500"/>
              <a:gd name="connsiteX106" fmla="*/ 4419600 w 5220829"/>
              <a:gd name="connsiteY106" fmla="*/ 0 h 3238500"/>
              <a:gd name="connsiteX107" fmla="*/ 4600575 w 5220829"/>
              <a:gd name="connsiteY107" fmla="*/ 19050 h 3238500"/>
              <a:gd name="connsiteX108" fmla="*/ 4648200 w 5220829"/>
              <a:gd name="connsiteY108" fmla="*/ 38100 h 3238500"/>
              <a:gd name="connsiteX109" fmla="*/ 4686300 w 5220829"/>
              <a:gd name="connsiteY109" fmla="*/ 57150 h 3238500"/>
              <a:gd name="connsiteX110" fmla="*/ 4733925 w 5220829"/>
              <a:gd name="connsiteY110" fmla="*/ 76200 h 3238500"/>
              <a:gd name="connsiteX111" fmla="*/ 4772025 w 5220829"/>
              <a:gd name="connsiteY111" fmla="*/ 104775 h 3238500"/>
              <a:gd name="connsiteX112" fmla="*/ 4810125 w 5220829"/>
              <a:gd name="connsiteY112" fmla="*/ 123825 h 3238500"/>
              <a:gd name="connsiteX113" fmla="*/ 4867275 w 5220829"/>
              <a:gd name="connsiteY113" fmla="*/ 161925 h 3238500"/>
              <a:gd name="connsiteX114" fmla="*/ 4905375 w 5220829"/>
              <a:gd name="connsiteY114" fmla="*/ 180975 h 3238500"/>
              <a:gd name="connsiteX115" fmla="*/ 4981575 w 5220829"/>
              <a:gd name="connsiteY115" fmla="*/ 247650 h 3238500"/>
              <a:gd name="connsiteX116" fmla="*/ 5000625 w 5220829"/>
              <a:gd name="connsiteY116" fmla="*/ 276225 h 3238500"/>
              <a:gd name="connsiteX117" fmla="*/ 5067300 w 5220829"/>
              <a:gd name="connsiteY117" fmla="*/ 323850 h 3238500"/>
              <a:gd name="connsiteX118" fmla="*/ 5105400 w 5220829"/>
              <a:gd name="connsiteY118" fmla="*/ 381000 h 3238500"/>
              <a:gd name="connsiteX119" fmla="*/ 5124450 w 5220829"/>
              <a:gd name="connsiteY119" fmla="*/ 409575 h 3238500"/>
              <a:gd name="connsiteX120" fmla="*/ 5133975 w 5220829"/>
              <a:gd name="connsiteY120" fmla="*/ 438150 h 3238500"/>
              <a:gd name="connsiteX121" fmla="*/ 5153025 w 5220829"/>
              <a:gd name="connsiteY121" fmla="*/ 476250 h 3238500"/>
              <a:gd name="connsiteX122" fmla="*/ 5172075 w 5220829"/>
              <a:gd name="connsiteY122" fmla="*/ 542925 h 3238500"/>
              <a:gd name="connsiteX123" fmla="*/ 5200650 w 5220829"/>
              <a:gd name="connsiteY123" fmla="*/ 609600 h 3238500"/>
              <a:gd name="connsiteX124" fmla="*/ 5210175 w 5220829"/>
              <a:gd name="connsiteY124" fmla="*/ 1247775 h 3238500"/>
              <a:gd name="connsiteX125" fmla="*/ 5181600 w 5220829"/>
              <a:gd name="connsiteY125" fmla="*/ 1181100 h 3238500"/>
              <a:gd name="connsiteX126" fmla="*/ 5181600 w 5220829"/>
              <a:gd name="connsiteY126" fmla="*/ 116205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220829" h="3238500">
                <a:moveTo>
                  <a:pt x="295275" y="3238500"/>
                </a:moveTo>
                <a:cubicBezTo>
                  <a:pt x="279400" y="3206750"/>
                  <a:pt x="267341" y="3172786"/>
                  <a:pt x="247650" y="3143250"/>
                </a:cubicBezTo>
                <a:cubicBezTo>
                  <a:pt x="241300" y="3133725"/>
                  <a:pt x="233720" y="3124914"/>
                  <a:pt x="228600" y="3114675"/>
                </a:cubicBezTo>
                <a:cubicBezTo>
                  <a:pt x="210191" y="3077858"/>
                  <a:pt x="212391" y="3071450"/>
                  <a:pt x="200025" y="3038475"/>
                </a:cubicBezTo>
                <a:cubicBezTo>
                  <a:pt x="155717" y="2920319"/>
                  <a:pt x="205218" y="3053767"/>
                  <a:pt x="161925" y="2952750"/>
                </a:cubicBezTo>
                <a:cubicBezTo>
                  <a:pt x="157970" y="2943522"/>
                  <a:pt x="156355" y="2933403"/>
                  <a:pt x="152400" y="2924175"/>
                </a:cubicBezTo>
                <a:cubicBezTo>
                  <a:pt x="146807" y="2911124"/>
                  <a:pt x="138943" y="2899126"/>
                  <a:pt x="133350" y="2886075"/>
                </a:cubicBezTo>
                <a:cubicBezTo>
                  <a:pt x="129395" y="2876847"/>
                  <a:pt x="128315" y="2866480"/>
                  <a:pt x="123825" y="2857500"/>
                </a:cubicBezTo>
                <a:cubicBezTo>
                  <a:pt x="118705" y="2847261"/>
                  <a:pt x="109895" y="2839164"/>
                  <a:pt x="104775" y="2828925"/>
                </a:cubicBezTo>
                <a:cubicBezTo>
                  <a:pt x="96772" y="2812920"/>
                  <a:pt x="90303" y="2777509"/>
                  <a:pt x="85725" y="2762250"/>
                </a:cubicBezTo>
                <a:cubicBezTo>
                  <a:pt x="79955" y="2743016"/>
                  <a:pt x="71545" y="2724581"/>
                  <a:pt x="66675" y="2705100"/>
                </a:cubicBezTo>
                <a:cubicBezTo>
                  <a:pt x="63500" y="2692400"/>
                  <a:pt x="60746" y="2679587"/>
                  <a:pt x="57150" y="2667000"/>
                </a:cubicBezTo>
                <a:cubicBezTo>
                  <a:pt x="48091" y="2635293"/>
                  <a:pt x="44055" y="2636057"/>
                  <a:pt x="38100" y="2600325"/>
                </a:cubicBezTo>
                <a:cubicBezTo>
                  <a:pt x="20714" y="2496010"/>
                  <a:pt x="10515" y="2391152"/>
                  <a:pt x="0" y="2286000"/>
                </a:cubicBezTo>
                <a:cubicBezTo>
                  <a:pt x="11390" y="2126535"/>
                  <a:pt x="-1283" y="2195883"/>
                  <a:pt x="28575" y="2076450"/>
                </a:cubicBezTo>
                <a:lnTo>
                  <a:pt x="38100" y="2038350"/>
                </a:lnTo>
                <a:cubicBezTo>
                  <a:pt x="41275" y="2025650"/>
                  <a:pt x="40363" y="2011142"/>
                  <a:pt x="47625" y="2000250"/>
                </a:cubicBezTo>
                <a:cubicBezTo>
                  <a:pt x="60325" y="1981200"/>
                  <a:pt x="78485" y="1964820"/>
                  <a:pt x="85725" y="1943100"/>
                </a:cubicBezTo>
                <a:cubicBezTo>
                  <a:pt x="88900" y="1933575"/>
                  <a:pt x="89086" y="1922450"/>
                  <a:pt x="95250" y="1914525"/>
                </a:cubicBezTo>
                <a:cubicBezTo>
                  <a:pt x="166948" y="1822342"/>
                  <a:pt x="124066" y="1876305"/>
                  <a:pt x="180975" y="1847850"/>
                </a:cubicBezTo>
                <a:cubicBezTo>
                  <a:pt x="191214" y="1842730"/>
                  <a:pt x="200025" y="1835150"/>
                  <a:pt x="209550" y="1828800"/>
                </a:cubicBezTo>
                <a:cubicBezTo>
                  <a:pt x="257175" y="1831975"/>
                  <a:pt x="304957" y="1833328"/>
                  <a:pt x="352425" y="1838325"/>
                </a:cubicBezTo>
                <a:cubicBezTo>
                  <a:pt x="365444" y="1839695"/>
                  <a:pt x="377535" y="1849474"/>
                  <a:pt x="390525" y="1847850"/>
                </a:cubicBezTo>
                <a:cubicBezTo>
                  <a:pt x="419181" y="1844268"/>
                  <a:pt x="438974" y="1818451"/>
                  <a:pt x="457200" y="1800225"/>
                </a:cubicBezTo>
                <a:cubicBezTo>
                  <a:pt x="479538" y="1733212"/>
                  <a:pt x="450465" y="1815940"/>
                  <a:pt x="485775" y="1733550"/>
                </a:cubicBezTo>
                <a:cubicBezTo>
                  <a:pt x="489730" y="1724322"/>
                  <a:pt x="490810" y="1713955"/>
                  <a:pt x="495300" y="1704975"/>
                </a:cubicBezTo>
                <a:cubicBezTo>
                  <a:pt x="500420" y="1694736"/>
                  <a:pt x="509230" y="1686639"/>
                  <a:pt x="514350" y="1676400"/>
                </a:cubicBezTo>
                <a:cubicBezTo>
                  <a:pt x="535829" y="1633442"/>
                  <a:pt x="508803" y="1660196"/>
                  <a:pt x="542925" y="1619250"/>
                </a:cubicBezTo>
                <a:cubicBezTo>
                  <a:pt x="551549" y="1608902"/>
                  <a:pt x="562876" y="1601023"/>
                  <a:pt x="571500" y="1590675"/>
                </a:cubicBezTo>
                <a:cubicBezTo>
                  <a:pt x="578829" y="1581881"/>
                  <a:pt x="581935" y="1569638"/>
                  <a:pt x="590550" y="1562100"/>
                </a:cubicBezTo>
                <a:lnTo>
                  <a:pt x="676275" y="1504950"/>
                </a:lnTo>
                <a:lnTo>
                  <a:pt x="704850" y="1485900"/>
                </a:lnTo>
                <a:cubicBezTo>
                  <a:pt x="714375" y="1479550"/>
                  <a:pt x="724267" y="1473719"/>
                  <a:pt x="733425" y="1466850"/>
                </a:cubicBezTo>
                <a:cubicBezTo>
                  <a:pt x="780683" y="1431406"/>
                  <a:pt x="758316" y="1447081"/>
                  <a:pt x="800100" y="1419225"/>
                </a:cubicBezTo>
                <a:cubicBezTo>
                  <a:pt x="828675" y="1422400"/>
                  <a:pt x="858550" y="1419658"/>
                  <a:pt x="885825" y="1428750"/>
                </a:cubicBezTo>
                <a:cubicBezTo>
                  <a:pt x="898604" y="1433010"/>
                  <a:pt x="905634" y="1447098"/>
                  <a:pt x="914400" y="1457325"/>
                </a:cubicBezTo>
                <a:cubicBezTo>
                  <a:pt x="946923" y="1495269"/>
                  <a:pt x="948287" y="1508857"/>
                  <a:pt x="981075" y="1552575"/>
                </a:cubicBezTo>
                <a:lnTo>
                  <a:pt x="1009650" y="1590675"/>
                </a:lnTo>
                <a:cubicBezTo>
                  <a:pt x="1012825" y="1600200"/>
                  <a:pt x="1017206" y="1609405"/>
                  <a:pt x="1019175" y="1619250"/>
                </a:cubicBezTo>
                <a:cubicBezTo>
                  <a:pt x="1038969" y="1718221"/>
                  <a:pt x="1028534" y="1778494"/>
                  <a:pt x="1019175" y="1895475"/>
                </a:cubicBezTo>
                <a:cubicBezTo>
                  <a:pt x="1018374" y="1905483"/>
                  <a:pt x="1012408" y="1914396"/>
                  <a:pt x="1009650" y="1924050"/>
                </a:cubicBezTo>
                <a:cubicBezTo>
                  <a:pt x="1006054" y="1936637"/>
                  <a:pt x="1003300" y="1949450"/>
                  <a:pt x="1000125" y="1962150"/>
                </a:cubicBezTo>
                <a:cubicBezTo>
                  <a:pt x="1003300" y="1990725"/>
                  <a:pt x="984282" y="2034345"/>
                  <a:pt x="1009650" y="2047875"/>
                </a:cubicBezTo>
                <a:cubicBezTo>
                  <a:pt x="1110632" y="2101732"/>
                  <a:pt x="1124521" y="2042106"/>
                  <a:pt x="1181100" y="2009775"/>
                </a:cubicBezTo>
                <a:cubicBezTo>
                  <a:pt x="1189817" y="2004794"/>
                  <a:pt x="1200695" y="2004740"/>
                  <a:pt x="1209675" y="2000250"/>
                </a:cubicBezTo>
                <a:cubicBezTo>
                  <a:pt x="1283533" y="1963321"/>
                  <a:pt x="1195001" y="1995616"/>
                  <a:pt x="1266825" y="1971675"/>
                </a:cubicBezTo>
                <a:cubicBezTo>
                  <a:pt x="1285875" y="1952625"/>
                  <a:pt x="1301559" y="1929469"/>
                  <a:pt x="1323975" y="1914525"/>
                </a:cubicBezTo>
                <a:cubicBezTo>
                  <a:pt x="1333500" y="1908175"/>
                  <a:pt x="1343756" y="1902804"/>
                  <a:pt x="1352550" y="1895475"/>
                </a:cubicBezTo>
                <a:cubicBezTo>
                  <a:pt x="1425889" y="1834359"/>
                  <a:pt x="1338754" y="1895148"/>
                  <a:pt x="1409700" y="1847850"/>
                </a:cubicBezTo>
                <a:cubicBezTo>
                  <a:pt x="1412875" y="1838325"/>
                  <a:pt x="1413061" y="1827200"/>
                  <a:pt x="1419225" y="1819275"/>
                </a:cubicBezTo>
                <a:cubicBezTo>
                  <a:pt x="1435765" y="1798009"/>
                  <a:pt x="1476375" y="1762125"/>
                  <a:pt x="1476375" y="1762125"/>
                </a:cubicBezTo>
                <a:cubicBezTo>
                  <a:pt x="1484148" y="1738806"/>
                  <a:pt x="1490237" y="1716048"/>
                  <a:pt x="1504950" y="1695450"/>
                </a:cubicBezTo>
                <a:cubicBezTo>
                  <a:pt x="1512780" y="1684489"/>
                  <a:pt x="1524000" y="1676400"/>
                  <a:pt x="1533525" y="1666875"/>
                </a:cubicBezTo>
                <a:cubicBezTo>
                  <a:pt x="1558925" y="1590675"/>
                  <a:pt x="1520825" y="1679575"/>
                  <a:pt x="1571625" y="1628775"/>
                </a:cubicBezTo>
                <a:cubicBezTo>
                  <a:pt x="1578725" y="1621675"/>
                  <a:pt x="1574878" y="1608040"/>
                  <a:pt x="1581150" y="1600200"/>
                </a:cubicBezTo>
                <a:cubicBezTo>
                  <a:pt x="1588301" y="1591261"/>
                  <a:pt x="1599675" y="1586632"/>
                  <a:pt x="1609725" y="1581150"/>
                </a:cubicBezTo>
                <a:cubicBezTo>
                  <a:pt x="1676652" y="1544644"/>
                  <a:pt x="1665438" y="1549879"/>
                  <a:pt x="1714500" y="1533525"/>
                </a:cubicBezTo>
                <a:cubicBezTo>
                  <a:pt x="1765300" y="1536700"/>
                  <a:pt x="1817267" y="1531770"/>
                  <a:pt x="1866900" y="1543050"/>
                </a:cubicBezTo>
                <a:cubicBezTo>
                  <a:pt x="1889226" y="1548124"/>
                  <a:pt x="1924050" y="1581150"/>
                  <a:pt x="1924050" y="1581150"/>
                </a:cubicBezTo>
                <a:cubicBezTo>
                  <a:pt x="1939687" y="1628060"/>
                  <a:pt x="1922380" y="1595634"/>
                  <a:pt x="1962150" y="1628775"/>
                </a:cubicBezTo>
                <a:cubicBezTo>
                  <a:pt x="2007686" y="1666721"/>
                  <a:pt x="1975718" y="1645057"/>
                  <a:pt x="2009775" y="1685925"/>
                </a:cubicBezTo>
                <a:cubicBezTo>
                  <a:pt x="2037170" y="1718799"/>
                  <a:pt x="2060401" y="1723502"/>
                  <a:pt x="2076450" y="1771650"/>
                </a:cubicBezTo>
                <a:cubicBezTo>
                  <a:pt x="2093914" y="1824041"/>
                  <a:pt x="2075482" y="1777099"/>
                  <a:pt x="2105025" y="1828800"/>
                </a:cubicBezTo>
                <a:cubicBezTo>
                  <a:pt x="2112070" y="1841128"/>
                  <a:pt x="2117030" y="1854572"/>
                  <a:pt x="2124075" y="1866900"/>
                </a:cubicBezTo>
                <a:cubicBezTo>
                  <a:pt x="2129755" y="1876839"/>
                  <a:pt x="2138005" y="1885236"/>
                  <a:pt x="2143125" y="1895475"/>
                </a:cubicBezTo>
                <a:cubicBezTo>
                  <a:pt x="2147615" y="1904455"/>
                  <a:pt x="2148160" y="1915070"/>
                  <a:pt x="2152650" y="1924050"/>
                </a:cubicBezTo>
                <a:cubicBezTo>
                  <a:pt x="2157770" y="1934289"/>
                  <a:pt x="2166580" y="1942386"/>
                  <a:pt x="2171700" y="1952625"/>
                </a:cubicBezTo>
                <a:cubicBezTo>
                  <a:pt x="2176190" y="1961605"/>
                  <a:pt x="2175656" y="1972846"/>
                  <a:pt x="2181225" y="1981200"/>
                </a:cubicBezTo>
                <a:cubicBezTo>
                  <a:pt x="2188697" y="1992408"/>
                  <a:pt x="2201970" y="1998814"/>
                  <a:pt x="2209800" y="2009775"/>
                </a:cubicBezTo>
                <a:cubicBezTo>
                  <a:pt x="2218053" y="2021329"/>
                  <a:pt x="2219760" y="2036967"/>
                  <a:pt x="2228850" y="2047875"/>
                </a:cubicBezTo>
                <a:cubicBezTo>
                  <a:pt x="2236179" y="2056669"/>
                  <a:pt x="2248631" y="2059596"/>
                  <a:pt x="2257425" y="2066925"/>
                </a:cubicBezTo>
                <a:cubicBezTo>
                  <a:pt x="2267773" y="2075549"/>
                  <a:pt x="2274925" y="2087833"/>
                  <a:pt x="2286000" y="2095500"/>
                </a:cubicBezTo>
                <a:cubicBezTo>
                  <a:pt x="2316443" y="2116576"/>
                  <a:pt x="2346124" y="2140941"/>
                  <a:pt x="2381250" y="2152650"/>
                </a:cubicBezTo>
                <a:lnTo>
                  <a:pt x="2466975" y="2181225"/>
                </a:lnTo>
                <a:cubicBezTo>
                  <a:pt x="2476500" y="2184400"/>
                  <a:pt x="2485810" y="2188315"/>
                  <a:pt x="2495550" y="2190750"/>
                </a:cubicBezTo>
                <a:cubicBezTo>
                  <a:pt x="2543390" y="2202710"/>
                  <a:pt x="2521231" y="2196135"/>
                  <a:pt x="2562225" y="2209800"/>
                </a:cubicBezTo>
                <a:cubicBezTo>
                  <a:pt x="2593975" y="2206625"/>
                  <a:pt x="2626275" y="2206961"/>
                  <a:pt x="2657475" y="2200275"/>
                </a:cubicBezTo>
                <a:cubicBezTo>
                  <a:pt x="2704832" y="2190127"/>
                  <a:pt x="2692581" y="2174694"/>
                  <a:pt x="2724150" y="2143125"/>
                </a:cubicBezTo>
                <a:cubicBezTo>
                  <a:pt x="2732245" y="2135030"/>
                  <a:pt x="2743200" y="2130425"/>
                  <a:pt x="2752725" y="2124075"/>
                </a:cubicBezTo>
                <a:cubicBezTo>
                  <a:pt x="2801964" y="2050217"/>
                  <a:pt x="2783585" y="2088645"/>
                  <a:pt x="2809875" y="2009775"/>
                </a:cubicBezTo>
                <a:lnTo>
                  <a:pt x="2819400" y="1981200"/>
                </a:lnTo>
                <a:cubicBezTo>
                  <a:pt x="2816225" y="1838325"/>
                  <a:pt x="2815164" y="1695387"/>
                  <a:pt x="2809875" y="1552575"/>
                </a:cubicBezTo>
                <a:cubicBezTo>
                  <a:pt x="2808811" y="1523844"/>
                  <a:pt x="2802643" y="1495509"/>
                  <a:pt x="2800350" y="1466850"/>
                </a:cubicBezTo>
                <a:cubicBezTo>
                  <a:pt x="2796291" y="1416113"/>
                  <a:pt x="2794000" y="1365250"/>
                  <a:pt x="2790825" y="1314450"/>
                </a:cubicBezTo>
                <a:cubicBezTo>
                  <a:pt x="2794000" y="1196975"/>
                  <a:pt x="2794280" y="1079386"/>
                  <a:pt x="2800350" y="962025"/>
                </a:cubicBezTo>
                <a:cubicBezTo>
                  <a:pt x="2805157" y="869083"/>
                  <a:pt x="2806182" y="803500"/>
                  <a:pt x="2828925" y="723900"/>
                </a:cubicBezTo>
                <a:cubicBezTo>
                  <a:pt x="2831683" y="714246"/>
                  <a:pt x="2833960" y="704305"/>
                  <a:pt x="2838450" y="695325"/>
                </a:cubicBezTo>
                <a:cubicBezTo>
                  <a:pt x="2843570" y="685086"/>
                  <a:pt x="2852380" y="676989"/>
                  <a:pt x="2857500" y="666750"/>
                </a:cubicBezTo>
                <a:cubicBezTo>
                  <a:pt x="2880717" y="620316"/>
                  <a:pt x="2852135" y="655008"/>
                  <a:pt x="2876550" y="600075"/>
                </a:cubicBezTo>
                <a:cubicBezTo>
                  <a:pt x="2925428" y="490099"/>
                  <a:pt x="2885943" y="600339"/>
                  <a:pt x="2924175" y="523875"/>
                </a:cubicBezTo>
                <a:cubicBezTo>
                  <a:pt x="2964998" y="442228"/>
                  <a:pt x="2921876" y="508848"/>
                  <a:pt x="2962275" y="438150"/>
                </a:cubicBezTo>
                <a:cubicBezTo>
                  <a:pt x="2967955" y="428211"/>
                  <a:pt x="2976205" y="419814"/>
                  <a:pt x="2981325" y="409575"/>
                </a:cubicBezTo>
                <a:cubicBezTo>
                  <a:pt x="2985815" y="400595"/>
                  <a:pt x="2986360" y="389980"/>
                  <a:pt x="2990850" y="381000"/>
                </a:cubicBezTo>
                <a:cubicBezTo>
                  <a:pt x="2995970" y="370761"/>
                  <a:pt x="3004220" y="362364"/>
                  <a:pt x="3009900" y="352425"/>
                </a:cubicBezTo>
                <a:cubicBezTo>
                  <a:pt x="3016945" y="340097"/>
                  <a:pt x="3021645" y="326501"/>
                  <a:pt x="3028950" y="314325"/>
                </a:cubicBezTo>
                <a:cubicBezTo>
                  <a:pt x="3040730" y="294692"/>
                  <a:pt x="3067050" y="257175"/>
                  <a:pt x="3067050" y="257175"/>
                </a:cubicBezTo>
                <a:cubicBezTo>
                  <a:pt x="3074337" y="228028"/>
                  <a:pt x="3073699" y="212426"/>
                  <a:pt x="3095625" y="190500"/>
                </a:cubicBezTo>
                <a:cubicBezTo>
                  <a:pt x="3103720" y="182405"/>
                  <a:pt x="3114675" y="177800"/>
                  <a:pt x="3124200" y="171450"/>
                </a:cubicBezTo>
                <a:cubicBezTo>
                  <a:pt x="3139291" y="148814"/>
                  <a:pt x="3140747" y="133959"/>
                  <a:pt x="3171825" y="133350"/>
                </a:cubicBezTo>
                <a:lnTo>
                  <a:pt x="4114800" y="123825"/>
                </a:lnTo>
                <a:cubicBezTo>
                  <a:pt x="4130675" y="120650"/>
                  <a:pt x="4147266" y="119984"/>
                  <a:pt x="4162425" y="114300"/>
                </a:cubicBezTo>
                <a:cubicBezTo>
                  <a:pt x="4173144" y="110280"/>
                  <a:pt x="4180478" y="99759"/>
                  <a:pt x="4191000" y="95250"/>
                </a:cubicBezTo>
                <a:cubicBezTo>
                  <a:pt x="4203032" y="90093"/>
                  <a:pt x="4216400" y="88900"/>
                  <a:pt x="4229100" y="85725"/>
                </a:cubicBezTo>
                <a:cubicBezTo>
                  <a:pt x="4321228" y="16629"/>
                  <a:pt x="4223049" y="83988"/>
                  <a:pt x="4295775" y="47625"/>
                </a:cubicBezTo>
                <a:cubicBezTo>
                  <a:pt x="4306014" y="42505"/>
                  <a:pt x="4313828" y="33084"/>
                  <a:pt x="4324350" y="28575"/>
                </a:cubicBezTo>
                <a:cubicBezTo>
                  <a:pt x="4336382" y="23418"/>
                  <a:pt x="4349911" y="22812"/>
                  <a:pt x="4362450" y="19050"/>
                </a:cubicBezTo>
                <a:cubicBezTo>
                  <a:pt x="4381684" y="13280"/>
                  <a:pt x="4419600" y="0"/>
                  <a:pt x="4419600" y="0"/>
                </a:cubicBezTo>
                <a:cubicBezTo>
                  <a:pt x="4479925" y="6350"/>
                  <a:pt x="4540742" y="9078"/>
                  <a:pt x="4600575" y="19050"/>
                </a:cubicBezTo>
                <a:cubicBezTo>
                  <a:pt x="4617440" y="21861"/>
                  <a:pt x="4632576" y="31156"/>
                  <a:pt x="4648200" y="38100"/>
                </a:cubicBezTo>
                <a:cubicBezTo>
                  <a:pt x="4661175" y="43867"/>
                  <a:pt x="4673325" y="51383"/>
                  <a:pt x="4686300" y="57150"/>
                </a:cubicBezTo>
                <a:cubicBezTo>
                  <a:pt x="4701924" y="64094"/>
                  <a:pt x="4718979" y="67897"/>
                  <a:pt x="4733925" y="76200"/>
                </a:cubicBezTo>
                <a:cubicBezTo>
                  <a:pt x="4747802" y="83910"/>
                  <a:pt x="4758563" y="96361"/>
                  <a:pt x="4772025" y="104775"/>
                </a:cubicBezTo>
                <a:cubicBezTo>
                  <a:pt x="4784066" y="112300"/>
                  <a:pt x="4797949" y="116520"/>
                  <a:pt x="4810125" y="123825"/>
                </a:cubicBezTo>
                <a:cubicBezTo>
                  <a:pt x="4829758" y="135605"/>
                  <a:pt x="4846797" y="151686"/>
                  <a:pt x="4867275" y="161925"/>
                </a:cubicBezTo>
                <a:cubicBezTo>
                  <a:pt x="4879975" y="168275"/>
                  <a:pt x="4893561" y="173099"/>
                  <a:pt x="4905375" y="180975"/>
                </a:cubicBezTo>
                <a:cubicBezTo>
                  <a:pt x="4924674" y="193841"/>
                  <a:pt x="4964362" y="226995"/>
                  <a:pt x="4981575" y="247650"/>
                </a:cubicBezTo>
                <a:cubicBezTo>
                  <a:pt x="4988904" y="256444"/>
                  <a:pt x="4992530" y="268130"/>
                  <a:pt x="5000625" y="276225"/>
                </a:cubicBezTo>
                <a:cubicBezTo>
                  <a:pt x="5051597" y="327197"/>
                  <a:pt x="5007300" y="256350"/>
                  <a:pt x="5067300" y="323850"/>
                </a:cubicBezTo>
                <a:cubicBezTo>
                  <a:pt x="5082511" y="340962"/>
                  <a:pt x="5092700" y="361950"/>
                  <a:pt x="5105400" y="381000"/>
                </a:cubicBezTo>
                <a:cubicBezTo>
                  <a:pt x="5111750" y="390525"/>
                  <a:pt x="5120830" y="398715"/>
                  <a:pt x="5124450" y="409575"/>
                </a:cubicBezTo>
                <a:cubicBezTo>
                  <a:pt x="5127625" y="419100"/>
                  <a:pt x="5130020" y="428922"/>
                  <a:pt x="5133975" y="438150"/>
                </a:cubicBezTo>
                <a:cubicBezTo>
                  <a:pt x="5139568" y="451201"/>
                  <a:pt x="5148039" y="462955"/>
                  <a:pt x="5153025" y="476250"/>
                </a:cubicBezTo>
                <a:cubicBezTo>
                  <a:pt x="5177192" y="540696"/>
                  <a:pt x="5149048" y="489195"/>
                  <a:pt x="5172075" y="542925"/>
                </a:cubicBezTo>
                <a:cubicBezTo>
                  <a:pt x="5207385" y="625315"/>
                  <a:pt x="5178312" y="542587"/>
                  <a:pt x="5200650" y="609600"/>
                </a:cubicBezTo>
                <a:cubicBezTo>
                  <a:pt x="5230337" y="980688"/>
                  <a:pt x="5221595" y="768119"/>
                  <a:pt x="5210175" y="1247775"/>
                </a:cubicBezTo>
                <a:cubicBezTo>
                  <a:pt x="5199848" y="1227122"/>
                  <a:pt x="5186272" y="1204459"/>
                  <a:pt x="5181600" y="1181100"/>
                </a:cubicBezTo>
                <a:cubicBezTo>
                  <a:pt x="5180355" y="1174873"/>
                  <a:pt x="5181600" y="1168400"/>
                  <a:pt x="5181600" y="1162050"/>
                </a:cubicBezTo>
              </a:path>
            </a:pathLst>
          </a:custGeom>
          <a:noFill/>
          <a:ln w="38100">
            <a:solidFill>
              <a:srgbClr val="CCF0C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도형 31"/>
          <p:cNvSpPr>
            <a:spLocks/>
          </p:cNvSpPr>
          <p:nvPr/>
        </p:nvSpPr>
        <p:spPr>
          <a:xfrm>
            <a:off x="264477" y="832485"/>
            <a:ext cx="6420167" cy="5437075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81018" y="4513098"/>
            <a:ext cx="48409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선형 구조로 진행한다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구역을 지날 수록 난이도가 상승한다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구역으로 구성 되 있으며 선행 구역을 먼저 </a:t>
            </a:r>
            <a:r>
              <a:rPr lang="ko-KR" altLang="en-US" sz="1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클리어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하여 이동해도 되고 무시하고 이동하기도 가능하다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66085" y="6520269"/>
            <a:ext cx="68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-3-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0542" y="4317953"/>
            <a:ext cx="1026270" cy="1050133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82283" y="4642964"/>
            <a:ext cx="96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76705" y="3192555"/>
            <a:ext cx="360485" cy="37258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13849" y="3270947"/>
            <a:ext cx="66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37190" y="3596579"/>
            <a:ext cx="662444" cy="68993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645403" y="3785168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213212" y="3508499"/>
            <a:ext cx="690838" cy="68930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27411" y="3688810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365821" y="2252186"/>
            <a:ext cx="628347" cy="1162994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527542" y="2383951"/>
            <a:ext cx="410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041031" y="1587616"/>
            <a:ext cx="859878" cy="82207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139611" y="1885153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74496" y="1498464"/>
            <a:ext cx="591589" cy="634937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5374496" y="1709432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521657" y="2466455"/>
            <a:ext cx="815753" cy="108056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583746" y="2898390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</p:spTree>
    <p:extLst>
      <p:ext uri="{BB962C8B-B14F-4D97-AF65-F5344CB8AC3E}">
        <p14:creationId xmlns:p14="http://schemas.microsoft.com/office/powerpoint/2010/main" val="2598826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971</Words>
  <Application>Microsoft Office PowerPoint</Application>
  <PresentationFormat>와이드스크린</PresentationFormat>
  <Paragraphs>250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a아시아헤드1</vt:lpstr>
      <vt:lpstr>HY견고딕</vt:lpstr>
      <vt:lpstr>HY헤드라인M</vt:lpstr>
      <vt:lpstr>나눔고딕</vt:lpstr>
      <vt:lpstr>나눔고딕 ExtraBold</vt:lpstr>
      <vt:lpstr>맑은 고딕</vt:lpstr>
      <vt:lpstr>제주고딕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김용언</dc:creator>
  <cp:lastModifiedBy>오 수완</cp:lastModifiedBy>
  <cp:revision>82</cp:revision>
  <dcterms:created xsi:type="dcterms:W3CDTF">2022-03-26T09:51:53Z</dcterms:created>
  <dcterms:modified xsi:type="dcterms:W3CDTF">2022-04-03T01:19:11Z</dcterms:modified>
  <cp:contentStatus/>
</cp:coreProperties>
</file>